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5" r:id="rId4"/>
  </p:sldMasterIdLst>
  <p:notesMasterIdLst>
    <p:notesMasterId r:id="rId11"/>
  </p:notesMasterIdLst>
  <p:sldIdLst>
    <p:sldId id="807" r:id="rId5"/>
    <p:sldId id="806" r:id="rId6"/>
    <p:sldId id="808" r:id="rId7"/>
    <p:sldId id="810" r:id="rId8"/>
    <p:sldId id="809" r:id="rId9"/>
    <p:sldId id="80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4689"/>
    <a:srgbClr val="EE4F50"/>
    <a:srgbClr val="E6E6E6"/>
    <a:srgbClr val="80BFE4"/>
    <a:srgbClr val="30355B"/>
    <a:srgbClr val="EEF4F8"/>
    <a:srgbClr val="FFFFFF"/>
    <a:srgbClr val="BEDEF1"/>
    <a:srgbClr val="4584BE"/>
    <a:srgbClr val="EDF2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FE5BB6-C173-CDC1-FA02-EF2DB19FE27C}" v="2" dt="2024-05-29T06:40:31.3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32" autoAdjust="0"/>
    <p:restoredTop sz="95226" autoAdjust="0"/>
  </p:normalViewPr>
  <p:slideViewPr>
    <p:cSldViewPr snapToGrid="0" showGuides="1">
      <p:cViewPr varScale="1">
        <p:scale>
          <a:sx n="62" d="100"/>
          <a:sy n="62" d="100"/>
        </p:scale>
        <p:origin x="732" y="44"/>
      </p:cViewPr>
      <p:guideLst>
        <p:guide orient="horz" pos="2160"/>
        <p:guide pos="211"/>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customXml" Target="../customXml/item2.xml"/><Relationship Id="rId16"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ang Nasare" userId="S::snasare@nicesoftwaresolutions.com::73b03a26-ea44-4257-b387-62294c1c8e20" providerId="AD" clId="Web-{32FE5BB6-C173-CDC1-FA02-EF2DB19FE27C}"/>
    <pc:docChg chg="modSld">
      <pc:chgData name="Sarang Nasare" userId="S::snasare@nicesoftwaresolutions.com::73b03a26-ea44-4257-b387-62294c1c8e20" providerId="AD" clId="Web-{32FE5BB6-C173-CDC1-FA02-EF2DB19FE27C}" dt="2024-05-29T06:40:31.337" v="1"/>
      <pc:docMkLst>
        <pc:docMk/>
      </pc:docMkLst>
      <pc:sldChg chg="addSp delSp">
        <pc:chgData name="Sarang Nasare" userId="S::snasare@nicesoftwaresolutions.com::73b03a26-ea44-4257-b387-62294c1c8e20" providerId="AD" clId="Web-{32FE5BB6-C173-CDC1-FA02-EF2DB19FE27C}" dt="2024-05-29T06:40:31.337" v="1"/>
        <pc:sldMkLst>
          <pc:docMk/>
          <pc:sldMk cId="2982543424" sldId="809"/>
        </pc:sldMkLst>
        <pc:spChg chg="del">
          <ac:chgData name="Sarang Nasare" userId="S::snasare@nicesoftwaresolutions.com::73b03a26-ea44-4257-b387-62294c1c8e20" providerId="AD" clId="Web-{32FE5BB6-C173-CDC1-FA02-EF2DB19FE27C}" dt="2024-05-29T06:40:30.291" v="0"/>
          <ac:spMkLst>
            <pc:docMk/>
            <pc:sldMk cId="2982543424" sldId="809"/>
            <ac:spMk id="2" creationId="{00000000-0000-0000-0000-000000000000}"/>
          </ac:spMkLst>
        </pc:spChg>
        <pc:spChg chg="add">
          <ac:chgData name="Sarang Nasare" userId="S::snasare@nicesoftwaresolutions.com::73b03a26-ea44-4257-b387-62294c1c8e20" providerId="AD" clId="Web-{32FE5BB6-C173-CDC1-FA02-EF2DB19FE27C}" dt="2024-05-29T06:40:31.337" v="1"/>
          <ac:spMkLst>
            <pc:docMk/>
            <pc:sldMk cId="2982543424" sldId="809"/>
            <ac:spMk id="3" creationId="{33FE4D15-F630-8D79-030E-F7BCCC66E5F0}"/>
          </ac:spMkLst>
        </pc:spChg>
      </pc:sldChg>
    </pc:docChg>
  </pc:docChgLst>
</pc:chgInfo>
</file>

<file path=ppt/media/image1.jpeg>
</file>

<file path=ppt/media/image10.png>
</file>

<file path=ppt/media/image11.png>
</file>

<file path=ppt/media/image2.png>
</file>

<file path=ppt/media/image3.svg>
</file>

<file path=ppt/media/image4.png>
</file>

<file path=ppt/media/image5.sv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858571-CFC7-482E-A089-C3B649C44C0A}" type="datetimeFigureOut">
              <a:rPr lang="en-IN" smtClean="0"/>
              <a:t>07-10-2025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9A1CC8-F4BE-49AC-8123-C9638CEDD27A}" type="slidenum">
              <a:rPr lang="en-IN" smtClean="0"/>
              <a:t>‹#›</a:t>
            </a:fld>
            <a:endParaRPr lang="en-IN"/>
          </a:p>
        </p:txBody>
      </p:sp>
    </p:spTree>
    <p:extLst>
      <p:ext uri="{BB962C8B-B14F-4D97-AF65-F5344CB8AC3E}">
        <p14:creationId xmlns:p14="http://schemas.microsoft.com/office/powerpoint/2010/main" val="29752615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2804052-7BC2-2419-A694-4F9D726502EB}"/>
              </a:ext>
            </a:extLst>
          </p:cNvPr>
          <p:cNvSpPr/>
          <p:nvPr userDrawn="1"/>
        </p:nvSpPr>
        <p:spPr>
          <a:xfrm>
            <a:off x="0" y="1070369"/>
            <a:ext cx="12192000" cy="4682731"/>
          </a:xfrm>
          <a:prstGeom prst="rect">
            <a:avLst/>
          </a:prstGeom>
          <a:solidFill>
            <a:srgbClr val="80BFE4">
              <a:alpha val="73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 name="Picture 1">
            <a:extLst>
              <a:ext uri="{FF2B5EF4-FFF2-40B4-BE49-F238E27FC236}">
                <a16:creationId xmlns:a16="http://schemas.microsoft.com/office/drawing/2014/main" id="{61DF4632-9596-56B8-8D40-F345F6DD90BF}"/>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l="-32" t="23493" r="32" b="-3410"/>
          <a:stretch/>
        </p:blipFill>
        <p:spPr>
          <a:xfrm>
            <a:off x="-3916" y="1070369"/>
            <a:ext cx="12195916" cy="4873231"/>
          </a:xfrm>
          <a:prstGeom prst="rect">
            <a:avLst/>
          </a:prstGeom>
          <a:ln>
            <a:noFill/>
          </a:ln>
        </p:spPr>
      </p:pic>
      <p:sp>
        <p:nvSpPr>
          <p:cNvPr id="33" name="TextBox 32">
            <a:extLst>
              <a:ext uri="{FF2B5EF4-FFF2-40B4-BE49-F238E27FC236}">
                <a16:creationId xmlns:a16="http://schemas.microsoft.com/office/drawing/2014/main" id="{1080DD39-3DA6-7397-0D88-84C8671B8AF6}"/>
              </a:ext>
            </a:extLst>
          </p:cNvPr>
          <p:cNvSpPr txBox="1"/>
          <p:nvPr userDrawn="1"/>
        </p:nvSpPr>
        <p:spPr>
          <a:xfrm>
            <a:off x="9791700" y="6517501"/>
            <a:ext cx="2266416" cy="261610"/>
          </a:xfrm>
          <a:prstGeom prst="rect">
            <a:avLst/>
          </a:prstGeom>
          <a:noFill/>
        </p:spPr>
        <p:txBody>
          <a:bodyPr wrap="square">
            <a:spAutoFit/>
          </a:bodyPr>
          <a:lstStyle/>
          <a:p>
            <a:r>
              <a:rPr lang="en-IN" sz="1100" dirty="0">
                <a:solidFill>
                  <a:schemeClr val="bg1">
                    <a:lumMod val="65000"/>
                  </a:schemeClr>
                </a:solidFill>
                <a:latin typeface="Calibri (Body)"/>
              </a:rPr>
              <a:t>www.nicesoftwaresolutions.com</a:t>
            </a:r>
          </a:p>
        </p:txBody>
      </p:sp>
      <p:pic>
        <p:nvPicPr>
          <p:cNvPr id="34" name="Graphic 33">
            <a:extLst>
              <a:ext uri="{FF2B5EF4-FFF2-40B4-BE49-F238E27FC236}">
                <a16:creationId xmlns:a16="http://schemas.microsoft.com/office/drawing/2014/main" id="{48344BE8-0BCF-189E-C998-7D529348FEE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73743" y="203505"/>
            <a:ext cx="1355108" cy="585926"/>
          </a:xfrm>
          <a:prstGeom prst="rect">
            <a:avLst/>
          </a:prstGeom>
        </p:spPr>
      </p:pic>
      <p:sp>
        <p:nvSpPr>
          <p:cNvPr id="8" name="Rectangle 7">
            <a:extLst>
              <a:ext uri="{FF2B5EF4-FFF2-40B4-BE49-F238E27FC236}">
                <a16:creationId xmlns:a16="http://schemas.microsoft.com/office/drawing/2014/main" id="{DAF97BD8-1C62-85E8-BE4B-7C52DD5B61B9}"/>
              </a:ext>
            </a:extLst>
          </p:cNvPr>
          <p:cNvSpPr/>
          <p:nvPr userDrawn="1"/>
        </p:nvSpPr>
        <p:spPr>
          <a:xfrm>
            <a:off x="5104660" y="2404342"/>
            <a:ext cx="7087340" cy="2324100"/>
          </a:xfrm>
          <a:prstGeom prst="rect">
            <a:avLst/>
          </a:prstGeom>
          <a:solidFill>
            <a:srgbClr val="80BFE4">
              <a:alpha val="9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7A1C2F5C-EDDF-A3A9-32CD-09DD3838F426}"/>
              </a:ext>
            </a:extLst>
          </p:cNvPr>
          <p:cNvSpPr/>
          <p:nvPr userDrawn="1"/>
        </p:nvSpPr>
        <p:spPr>
          <a:xfrm>
            <a:off x="5104660" y="4728441"/>
            <a:ext cx="7087340" cy="218487"/>
          </a:xfrm>
          <a:prstGeom prst="rect">
            <a:avLst/>
          </a:prstGeom>
          <a:solidFill>
            <a:srgbClr val="EE4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B0438988-8237-3AC4-C1B2-B6F22861253B}"/>
              </a:ext>
            </a:extLst>
          </p:cNvPr>
          <p:cNvSpPr/>
          <p:nvPr userDrawn="1"/>
        </p:nvSpPr>
        <p:spPr>
          <a:xfrm>
            <a:off x="5104660" y="2352769"/>
            <a:ext cx="1828800" cy="45719"/>
          </a:xfrm>
          <a:prstGeom prst="rect">
            <a:avLst/>
          </a:prstGeom>
          <a:solidFill>
            <a:srgbClr val="EE4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Rectangle 34">
            <a:extLst>
              <a:ext uri="{FF2B5EF4-FFF2-40B4-BE49-F238E27FC236}">
                <a16:creationId xmlns:a16="http://schemas.microsoft.com/office/drawing/2014/main" id="{F739AA5E-0CE5-F0B9-1957-6540B5700A7F}"/>
              </a:ext>
            </a:extLst>
          </p:cNvPr>
          <p:cNvSpPr/>
          <p:nvPr userDrawn="1"/>
        </p:nvSpPr>
        <p:spPr>
          <a:xfrm>
            <a:off x="11077575" y="5566549"/>
            <a:ext cx="428625" cy="428625"/>
          </a:xfrm>
          <a:prstGeom prst="rect">
            <a:avLst/>
          </a:prstGeom>
          <a:solidFill>
            <a:srgbClr val="EE4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6" name="Graphic 35" descr="Cursor with solid fill">
            <a:extLst>
              <a:ext uri="{FF2B5EF4-FFF2-40B4-BE49-F238E27FC236}">
                <a16:creationId xmlns:a16="http://schemas.microsoft.com/office/drawing/2014/main" id="{63172772-4B42-8734-A7EF-8336451AC7E5}"/>
              </a:ext>
            </a:extLst>
          </p:cNvPr>
          <p:cNvPicPr>
            <a:picLocks noChangeAspect="1"/>
          </p:cNvPicPr>
          <p:nvPr userDrawn="1"/>
        </p:nvPicPr>
        <p:blipFill>
          <a:blip r:embed="rId5" cstate="hq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8011071">
            <a:off x="11147065" y="5636038"/>
            <a:ext cx="289644" cy="289644"/>
          </a:xfrm>
          <a:prstGeom prst="rect">
            <a:avLst/>
          </a:prstGeom>
        </p:spPr>
      </p:pic>
      <p:sp>
        <p:nvSpPr>
          <p:cNvPr id="5" name="Rectangle 4">
            <a:extLst>
              <a:ext uri="{FF2B5EF4-FFF2-40B4-BE49-F238E27FC236}">
                <a16:creationId xmlns:a16="http://schemas.microsoft.com/office/drawing/2014/main" id="{6B81139D-BB82-E99C-C6F1-D06A7F48C640}"/>
              </a:ext>
            </a:extLst>
          </p:cNvPr>
          <p:cNvSpPr/>
          <p:nvPr userDrawn="1"/>
        </p:nvSpPr>
        <p:spPr>
          <a:xfrm>
            <a:off x="5336959" y="3680888"/>
            <a:ext cx="1596501"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1" name="Group 20">
            <a:extLst>
              <a:ext uri="{FF2B5EF4-FFF2-40B4-BE49-F238E27FC236}">
                <a16:creationId xmlns:a16="http://schemas.microsoft.com/office/drawing/2014/main" id="{7BA1D3A1-0A90-3883-694D-4B973B0AB857}"/>
              </a:ext>
            </a:extLst>
          </p:cNvPr>
          <p:cNvGrpSpPr/>
          <p:nvPr userDrawn="1"/>
        </p:nvGrpSpPr>
        <p:grpSpPr>
          <a:xfrm>
            <a:off x="10372238" y="4236265"/>
            <a:ext cx="1685878" cy="364731"/>
            <a:chOff x="6968218" y="4372369"/>
            <a:chExt cx="1685878" cy="364731"/>
          </a:xfrm>
        </p:grpSpPr>
        <p:sp>
          <p:nvSpPr>
            <p:cNvPr id="6" name="Oval 5">
              <a:extLst>
                <a:ext uri="{FF2B5EF4-FFF2-40B4-BE49-F238E27FC236}">
                  <a16:creationId xmlns:a16="http://schemas.microsoft.com/office/drawing/2014/main" id="{6E98663E-E60A-0E75-86E3-CD38E5206FA8}"/>
                </a:ext>
              </a:extLst>
            </p:cNvPr>
            <p:cNvSpPr/>
            <p:nvPr userDrawn="1"/>
          </p:nvSpPr>
          <p:spPr>
            <a:xfrm>
              <a:off x="6977256" y="4624315"/>
              <a:ext cx="112785" cy="112785"/>
            </a:xfrm>
            <a:prstGeom prst="ellipse">
              <a:avLst/>
            </a:prstGeom>
            <a:no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A1F91E2A-28D7-CECD-67CB-8B6D36D244DE}"/>
                </a:ext>
              </a:extLst>
            </p:cNvPr>
            <p:cNvSpPr/>
            <p:nvPr userDrawn="1"/>
          </p:nvSpPr>
          <p:spPr>
            <a:xfrm>
              <a:off x="7290067" y="4624315"/>
              <a:ext cx="112785" cy="112785"/>
            </a:xfrm>
            <a:prstGeom prst="ellipse">
              <a:avLst/>
            </a:prstGeom>
            <a:no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a16="http://schemas.microsoft.com/office/drawing/2014/main" id="{D919B30D-73A5-5BA7-AB60-DCE900CB5093}"/>
                </a:ext>
              </a:extLst>
            </p:cNvPr>
            <p:cNvSpPr/>
            <p:nvPr userDrawn="1"/>
          </p:nvSpPr>
          <p:spPr>
            <a:xfrm>
              <a:off x="7602878" y="4624315"/>
              <a:ext cx="112785" cy="112785"/>
            </a:xfrm>
            <a:prstGeom prst="ellipse">
              <a:avLst/>
            </a:prstGeom>
            <a:no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973DC47D-5600-043F-33AB-47DA49B33DD8}"/>
                </a:ext>
              </a:extLst>
            </p:cNvPr>
            <p:cNvSpPr/>
            <p:nvPr userDrawn="1"/>
          </p:nvSpPr>
          <p:spPr>
            <a:xfrm>
              <a:off x="7915689" y="4624315"/>
              <a:ext cx="112785" cy="112785"/>
            </a:xfrm>
            <a:prstGeom prst="ellipse">
              <a:avLst/>
            </a:prstGeom>
            <a:no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8B610834-11EC-D952-229F-2B8018A3852F}"/>
                </a:ext>
              </a:extLst>
            </p:cNvPr>
            <p:cNvSpPr/>
            <p:nvPr userDrawn="1"/>
          </p:nvSpPr>
          <p:spPr>
            <a:xfrm>
              <a:off x="8228500" y="4624315"/>
              <a:ext cx="112785" cy="112785"/>
            </a:xfrm>
            <a:prstGeom prst="ellipse">
              <a:avLst/>
            </a:prstGeom>
            <a:no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a16="http://schemas.microsoft.com/office/drawing/2014/main" id="{9B84F868-4174-154C-48A6-C51A2C0E463C}"/>
                </a:ext>
              </a:extLst>
            </p:cNvPr>
            <p:cNvSpPr/>
            <p:nvPr userDrawn="1"/>
          </p:nvSpPr>
          <p:spPr>
            <a:xfrm>
              <a:off x="8541311" y="4624315"/>
              <a:ext cx="112785" cy="112785"/>
            </a:xfrm>
            <a:prstGeom prst="ellipse">
              <a:avLst/>
            </a:prstGeom>
            <a:no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a16="http://schemas.microsoft.com/office/drawing/2014/main" id="{5EB76604-863E-9B4A-64CC-4E3C6D8FEB1A}"/>
                </a:ext>
              </a:extLst>
            </p:cNvPr>
            <p:cNvSpPr/>
            <p:nvPr userDrawn="1"/>
          </p:nvSpPr>
          <p:spPr>
            <a:xfrm>
              <a:off x="6968218" y="4372369"/>
              <a:ext cx="112785" cy="112785"/>
            </a:xfrm>
            <a:prstGeom prst="ellipse">
              <a:avLst/>
            </a:prstGeom>
            <a:solidFill>
              <a:srgbClr val="EE4F50"/>
            </a:solid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8558F887-2431-E4C4-BFA4-39F8F3CF04DB}"/>
                </a:ext>
              </a:extLst>
            </p:cNvPr>
            <p:cNvSpPr/>
            <p:nvPr userDrawn="1"/>
          </p:nvSpPr>
          <p:spPr>
            <a:xfrm>
              <a:off x="7281029" y="4372369"/>
              <a:ext cx="112785" cy="112785"/>
            </a:xfrm>
            <a:prstGeom prst="ellipse">
              <a:avLst/>
            </a:prstGeom>
            <a:solidFill>
              <a:srgbClr val="EE4F50"/>
            </a:solid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a:extLst>
                <a:ext uri="{FF2B5EF4-FFF2-40B4-BE49-F238E27FC236}">
                  <a16:creationId xmlns:a16="http://schemas.microsoft.com/office/drawing/2014/main" id="{CB649773-1142-3531-8A28-E1DDDD2D79A0}"/>
                </a:ext>
              </a:extLst>
            </p:cNvPr>
            <p:cNvSpPr/>
            <p:nvPr userDrawn="1"/>
          </p:nvSpPr>
          <p:spPr>
            <a:xfrm>
              <a:off x="7593840" y="4372369"/>
              <a:ext cx="112785" cy="112785"/>
            </a:xfrm>
            <a:prstGeom prst="ellipse">
              <a:avLst/>
            </a:prstGeom>
            <a:solidFill>
              <a:srgbClr val="EE4F50"/>
            </a:solid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Oval 17">
              <a:extLst>
                <a:ext uri="{FF2B5EF4-FFF2-40B4-BE49-F238E27FC236}">
                  <a16:creationId xmlns:a16="http://schemas.microsoft.com/office/drawing/2014/main" id="{C7C67E74-FFBA-FD4A-AAA7-A0EC4585D0A7}"/>
                </a:ext>
              </a:extLst>
            </p:cNvPr>
            <p:cNvSpPr/>
            <p:nvPr userDrawn="1"/>
          </p:nvSpPr>
          <p:spPr>
            <a:xfrm>
              <a:off x="7906651" y="4372369"/>
              <a:ext cx="112785" cy="112785"/>
            </a:xfrm>
            <a:prstGeom prst="ellipse">
              <a:avLst/>
            </a:prstGeom>
            <a:solidFill>
              <a:srgbClr val="EE4F50"/>
            </a:solid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Oval 18">
              <a:extLst>
                <a:ext uri="{FF2B5EF4-FFF2-40B4-BE49-F238E27FC236}">
                  <a16:creationId xmlns:a16="http://schemas.microsoft.com/office/drawing/2014/main" id="{CC9FF942-2935-8306-50B5-E28BE4B0F0B7}"/>
                </a:ext>
              </a:extLst>
            </p:cNvPr>
            <p:cNvSpPr/>
            <p:nvPr userDrawn="1"/>
          </p:nvSpPr>
          <p:spPr>
            <a:xfrm>
              <a:off x="8219462" y="4372369"/>
              <a:ext cx="112785" cy="112785"/>
            </a:xfrm>
            <a:prstGeom prst="ellipse">
              <a:avLst/>
            </a:prstGeom>
            <a:solidFill>
              <a:srgbClr val="EE4F50"/>
            </a:solid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Oval 19">
              <a:extLst>
                <a:ext uri="{FF2B5EF4-FFF2-40B4-BE49-F238E27FC236}">
                  <a16:creationId xmlns:a16="http://schemas.microsoft.com/office/drawing/2014/main" id="{ECAE7395-2FC1-6832-D768-02724BEB2183}"/>
                </a:ext>
              </a:extLst>
            </p:cNvPr>
            <p:cNvSpPr/>
            <p:nvPr userDrawn="1"/>
          </p:nvSpPr>
          <p:spPr>
            <a:xfrm>
              <a:off x="8532273" y="4372369"/>
              <a:ext cx="112785" cy="112785"/>
            </a:xfrm>
            <a:prstGeom prst="ellipse">
              <a:avLst/>
            </a:prstGeom>
            <a:solidFill>
              <a:srgbClr val="EE4F50"/>
            </a:solidFill>
            <a:ln w="28575">
              <a:solidFill>
                <a:srgbClr val="EE4F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19553442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Content Placeholder 22">
            <a:extLst>
              <a:ext uri="{FF2B5EF4-FFF2-40B4-BE49-F238E27FC236}">
                <a16:creationId xmlns:a16="http://schemas.microsoft.com/office/drawing/2014/main" id="{FAEF6972-D981-9EC5-297B-E0E7099EB59B}"/>
              </a:ext>
            </a:extLst>
          </p:cNvPr>
          <p:cNvSpPr>
            <a:spLocks noGrp="1"/>
          </p:cNvSpPr>
          <p:nvPr>
            <p:ph sz="quarter" idx="10" hasCustomPrompt="1"/>
          </p:nvPr>
        </p:nvSpPr>
        <p:spPr>
          <a:xfrm>
            <a:off x="617219" y="142876"/>
            <a:ext cx="11171158" cy="444500"/>
          </a:xfrm>
          <a:prstGeom prst="rect">
            <a:avLst/>
          </a:prstGeom>
        </p:spPr>
        <p:txBody>
          <a:bodyPr/>
          <a:lstStyle>
            <a:lvl1pPr marL="0" indent="0" algn="l">
              <a:buFontTx/>
              <a:buNone/>
              <a:defRPr sz="2800" b="1">
                <a:solidFill>
                  <a:schemeClr val="tx1">
                    <a:lumMod val="85000"/>
                    <a:lumOff val="15000"/>
                  </a:schemeClr>
                </a:solidFill>
                <a:latin typeface="Calibri (Body)"/>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a:t>
            </a:r>
            <a:endParaRPr lang="en-IN" dirty="0"/>
          </a:p>
        </p:txBody>
      </p:sp>
      <p:sp>
        <p:nvSpPr>
          <p:cNvPr id="4" name="Rectangle 3">
            <a:extLst>
              <a:ext uri="{FF2B5EF4-FFF2-40B4-BE49-F238E27FC236}">
                <a16:creationId xmlns:a16="http://schemas.microsoft.com/office/drawing/2014/main" id="{607AA271-42E5-4387-739B-6FBB8B4BC1E8}"/>
              </a:ext>
            </a:extLst>
          </p:cNvPr>
          <p:cNvSpPr/>
          <p:nvPr userDrawn="1"/>
        </p:nvSpPr>
        <p:spPr>
          <a:xfrm>
            <a:off x="0" y="6371986"/>
            <a:ext cx="12192000" cy="343138"/>
          </a:xfrm>
          <a:prstGeom prst="rect">
            <a:avLst/>
          </a:prstGeom>
          <a:pattFill prst="pct5">
            <a:fgClr>
              <a:schemeClr val="bg1">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5" name="Rectangle 4">
            <a:extLst>
              <a:ext uri="{FF2B5EF4-FFF2-40B4-BE49-F238E27FC236}">
                <a16:creationId xmlns:a16="http://schemas.microsoft.com/office/drawing/2014/main" id="{C50ECB52-77F1-92AA-2832-66CDA3E15D76}"/>
              </a:ext>
            </a:extLst>
          </p:cNvPr>
          <p:cNvSpPr/>
          <p:nvPr userDrawn="1"/>
        </p:nvSpPr>
        <p:spPr>
          <a:xfrm>
            <a:off x="1" y="6375938"/>
            <a:ext cx="93892" cy="343138"/>
          </a:xfrm>
          <a:prstGeom prst="rect">
            <a:avLst/>
          </a:prstGeom>
          <a:solidFill>
            <a:srgbClr val="30355B"/>
          </a:solidFill>
          <a:ln>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9">
            <a:extLst>
              <a:ext uri="{FF2B5EF4-FFF2-40B4-BE49-F238E27FC236}">
                <a16:creationId xmlns:a16="http://schemas.microsoft.com/office/drawing/2014/main" id="{7CC01C28-59DC-5076-1DB2-5EACE6F14A1E}"/>
              </a:ext>
            </a:extLst>
          </p:cNvPr>
          <p:cNvSpPr/>
          <p:nvPr userDrawn="1"/>
        </p:nvSpPr>
        <p:spPr>
          <a:xfrm>
            <a:off x="260170" y="6375818"/>
            <a:ext cx="2725917" cy="3391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0DEF1E61-31C2-1695-4B41-6679CD54B94C}"/>
              </a:ext>
            </a:extLst>
          </p:cNvPr>
          <p:cNvSpPr txBox="1"/>
          <p:nvPr userDrawn="1"/>
        </p:nvSpPr>
        <p:spPr>
          <a:xfrm>
            <a:off x="189143" y="6409008"/>
            <a:ext cx="4193714" cy="276999"/>
          </a:xfrm>
          <a:prstGeom prst="rect">
            <a:avLst/>
          </a:prstGeom>
          <a:noFill/>
        </p:spPr>
        <p:txBody>
          <a:bodyPr wrap="square" rtlCol="0">
            <a:spAutoFit/>
          </a:bodyPr>
          <a:lstStyle/>
          <a:p>
            <a:r>
              <a:rPr lang="en-IN" sz="1200" i="1" dirty="0">
                <a:solidFill>
                  <a:schemeClr val="tx1">
                    <a:lumMod val="50000"/>
                    <a:lumOff val="50000"/>
                  </a:schemeClr>
                </a:solidFill>
                <a:ea typeface="Verdana" panose="020B0604030504040204" pitchFamily="34" charset="0"/>
                <a:cs typeface="Verdana" panose="020B0604030504040204" pitchFamily="34" charset="0"/>
              </a:rPr>
              <a:t>“Confidential &amp; Proprietary Information”</a:t>
            </a:r>
          </a:p>
        </p:txBody>
      </p:sp>
      <p:sp>
        <p:nvSpPr>
          <p:cNvPr id="12" name="Rectangle 11">
            <a:extLst>
              <a:ext uri="{FF2B5EF4-FFF2-40B4-BE49-F238E27FC236}">
                <a16:creationId xmlns:a16="http://schemas.microsoft.com/office/drawing/2014/main" id="{6427C8C1-D489-7605-F65A-3002B4597252}"/>
              </a:ext>
            </a:extLst>
          </p:cNvPr>
          <p:cNvSpPr/>
          <p:nvPr userDrawn="1"/>
        </p:nvSpPr>
        <p:spPr>
          <a:xfrm>
            <a:off x="11043285" y="6375938"/>
            <a:ext cx="801052" cy="3391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Picture 12">
            <a:extLst>
              <a:ext uri="{FF2B5EF4-FFF2-40B4-BE49-F238E27FC236}">
                <a16:creationId xmlns:a16="http://schemas.microsoft.com/office/drawing/2014/main" id="{B96D0187-385C-87B4-740D-715255AAB2DF}"/>
              </a:ext>
            </a:extLst>
          </p:cNvPr>
          <p:cNvPicPr/>
          <p:nvPr userDrawn="1"/>
        </p:nvPicPr>
        <p:blipFill>
          <a:blip r:embed="rId2" cstate="hqprint">
            <a:extLst>
              <a:ext uri="{28A0092B-C50C-407E-A947-70E740481C1C}">
                <a14:useLocalDpi xmlns:a14="http://schemas.microsoft.com/office/drawing/2010/main" val="0"/>
              </a:ext>
            </a:extLst>
          </a:blip>
          <a:srcRect/>
          <a:stretch/>
        </p:blipFill>
        <p:spPr bwMode="auto">
          <a:xfrm>
            <a:off x="11219626" y="6409008"/>
            <a:ext cx="489148" cy="244295"/>
          </a:xfrm>
          <a:prstGeom prst="rect">
            <a:avLst/>
          </a:prstGeom>
          <a:noFill/>
          <a:ln>
            <a:noFill/>
          </a:ln>
        </p:spPr>
      </p:pic>
      <p:sp>
        <p:nvSpPr>
          <p:cNvPr id="14" name="Arrow: Chevron 13">
            <a:extLst>
              <a:ext uri="{FF2B5EF4-FFF2-40B4-BE49-F238E27FC236}">
                <a16:creationId xmlns:a16="http://schemas.microsoft.com/office/drawing/2014/main" id="{7FAD3F66-EF8E-4A42-0477-450CE4B86362}"/>
              </a:ext>
            </a:extLst>
          </p:cNvPr>
          <p:cNvSpPr/>
          <p:nvPr userDrawn="1"/>
        </p:nvSpPr>
        <p:spPr>
          <a:xfrm>
            <a:off x="11811863" y="6401123"/>
            <a:ext cx="239934" cy="284864"/>
          </a:xfrm>
          <a:prstGeom prst="chevron">
            <a:avLst/>
          </a:prstGeom>
          <a:solidFill>
            <a:srgbClr val="EE4F5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803841AD-EE64-D863-1ADF-ECFB04944653}"/>
              </a:ext>
            </a:extLst>
          </p:cNvPr>
          <p:cNvSpPr/>
          <p:nvPr userDrawn="1"/>
        </p:nvSpPr>
        <p:spPr>
          <a:xfrm>
            <a:off x="0" y="134972"/>
            <a:ext cx="353515" cy="460800"/>
          </a:xfrm>
          <a:prstGeom prst="rect">
            <a:avLst/>
          </a:prstGeom>
          <a:solidFill>
            <a:srgbClr val="3035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ectangle 15">
            <a:extLst>
              <a:ext uri="{FF2B5EF4-FFF2-40B4-BE49-F238E27FC236}">
                <a16:creationId xmlns:a16="http://schemas.microsoft.com/office/drawing/2014/main" id="{654CBC07-75D0-3D68-020D-3AC43DABEFC4}"/>
              </a:ext>
            </a:extLst>
          </p:cNvPr>
          <p:cNvSpPr/>
          <p:nvPr userDrawn="1"/>
        </p:nvSpPr>
        <p:spPr>
          <a:xfrm>
            <a:off x="387715" y="134972"/>
            <a:ext cx="93892" cy="462036"/>
          </a:xfrm>
          <a:prstGeom prst="rect">
            <a:avLst/>
          </a:prstGeom>
          <a:solidFill>
            <a:srgbClr val="EE4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4011908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Section Header">
    <p:bg>
      <p:bgPr>
        <a:pattFill prst="ltUpDiag">
          <a:fgClr>
            <a:schemeClr val="bg1">
              <a:lumMod val="95000"/>
            </a:schemeClr>
          </a:fgClr>
          <a:bgClr>
            <a:schemeClr val="bg1"/>
          </a:bgClr>
        </a:pattFill>
        <a:effectLst/>
      </p:bgPr>
    </p:bg>
    <p:spTree>
      <p:nvGrpSpPr>
        <p:cNvPr id="1" name=""/>
        <p:cNvGrpSpPr/>
        <p:nvPr/>
      </p:nvGrpSpPr>
      <p:grpSpPr>
        <a:xfrm>
          <a:off x="0" y="0"/>
          <a:ext cx="0" cy="0"/>
          <a:chOff x="0" y="0"/>
          <a:chExt cx="0" cy="0"/>
        </a:xfrm>
      </p:grpSpPr>
      <p:pic>
        <p:nvPicPr>
          <p:cNvPr id="4" name="Picture 3" descr="A white world map with shadows&#10;&#10;Description automatically generated">
            <a:extLst>
              <a:ext uri="{FF2B5EF4-FFF2-40B4-BE49-F238E27FC236}">
                <a16:creationId xmlns:a16="http://schemas.microsoft.com/office/drawing/2014/main" id="{36FF9F78-A001-1886-86D4-A26FD4C7EAF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1133" y="243833"/>
            <a:ext cx="10649734" cy="6370333"/>
          </a:xfrm>
          <a:prstGeom prst="rect">
            <a:avLst/>
          </a:prstGeom>
        </p:spPr>
      </p:pic>
      <p:sp>
        <p:nvSpPr>
          <p:cNvPr id="2" name="Rectangle 1">
            <a:extLst>
              <a:ext uri="{FF2B5EF4-FFF2-40B4-BE49-F238E27FC236}">
                <a16:creationId xmlns:a16="http://schemas.microsoft.com/office/drawing/2014/main" id="{6823E858-7519-0103-EBEE-BA1F3FAE1034}"/>
              </a:ext>
            </a:extLst>
          </p:cNvPr>
          <p:cNvSpPr/>
          <p:nvPr userDrawn="1"/>
        </p:nvSpPr>
        <p:spPr>
          <a:xfrm>
            <a:off x="0" y="0"/>
            <a:ext cx="12192000" cy="6858000"/>
          </a:xfrm>
          <a:prstGeom prst="rect">
            <a:avLst/>
          </a:prstGeom>
          <a:solidFill>
            <a:schemeClr val="bg1">
              <a:lumMod val="95000"/>
              <a:alpha val="8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96E88E4E-8C66-D981-B1D7-D20C036B881A}"/>
              </a:ext>
            </a:extLst>
          </p:cNvPr>
          <p:cNvSpPr/>
          <p:nvPr userDrawn="1"/>
        </p:nvSpPr>
        <p:spPr>
          <a:xfrm>
            <a:off x="352425" y="2228850"/>
            <a:ext cx="11839575" cy="2324099"/>
          </a:xfrm>
          <a:prstGeom prst="rect">
            <a:avLst/>
          </a:prstGeom>
          <a:solidFill>
            <a:schemeClr val="bg1">
              <a:lumMod val="85000"/>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495C8A07-9EE9-A149-78CE-D65A43F88F7B}"/>
              </a:ext>
            </a:extLst>
          </p:cNvPr>
          <p:cNvSpPr/>
          <p:nvPr userDrawn="1"/>
        </p:nvSpPr>
        <p:spPr>
          <a:xfrm>
            <a:off x="0" y="2228850"/>
            <a:ext cx="352425" cy="2324100"/>
          </a:xfrm>
          <a:prstGeom prst="rect">
            <a:avLst/>
          </a:prstGeom>
          <a:solidFill>
            <a:srgbClr val="3035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Parallelogram 9">
            <a:extLst>
              <a:ext uri="{FF2B5EF4-FFF2-40B4-BE49-F238E27FC236}">
                <a16:creationId xmlns:a16="http://schemas.microsoft.com/office/drawing/2014/main" id="{73831EA8-BBAC-4C2D-B700-DB055195EBB8}"/>
              </a:ext>
            </a:extLst>
          </p:cNvPr>
          <p:cNvSpPr/>
          <p:nvPr userDrawn="1"/>
        </p:nvSpPr>
        <p:spPr>
          <a:xfrm>
            <a:off x="7188978" y="2228851"/>
            <a:ext cx="1180322" cy="2324099"/>
          </a:xfrm>
          <a:prstGeom prst="parallelogram">
            <a:avLst>
              <a:gd name="adj" fmla="val 52682"/>
            </a:avLst>
          </a:prstGeom>
          <a:solidFill>
            <a:srgbClr val="EE4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Freeform: Shape 15">
            <a:extLst>
              <a:ext uri="{FF2B5EF4-FFF2-40B4-BE49-F238E27FC236}">
                <a16:creationId xmlns:a16="http://schemas.microsoft.com/office/drawing/2014/main" id="{3B9883A8-6767-85FB-9D8F-A70D3A5330A9}"/>
              </a:ext>
            </a:extLst>
          </p:cNvPr>
          <p:cNvSpPr/>
          <p:nvPr userDrawn="1"/>
        </p:nvSpPr>
        <p:spPr>
          <a:xfrm>
            <a:off x="7912878" y="2228851"/>
            <a:ext cx="4279122" cy="2324099"/>
          </a:xfrm>
          <a:custGeom>
            <a:avLst/>
            <a:gdLst>
              <a:gd name="connsiteX0" fmla="*/ 581025 w 4279122"/>
              <a:gd name="connsiteY0" fmla="*/ 0 h 2324099"/>
              <a:gd name="connsiteX1" fmla="*/ 4279122 w 4279122"/>
              <a:gd name="connsiteY1" fmla="*/ 0 h 2324099"/>
              <a:gd name="connsiteX2" fmla="*/ 4279122 w 4279122"/>
              <a:gd name="connsiteY2" fmla="*/ 2324099 h 2324099"/>
              <a:gd name="connsiteX3" fmla="*/ 0 w 4279122"/>
              <a:gd name="connsiteY3" fmla="*/ 2324099 h 2324099"/>
            </a:gdLst>
            <a:ahLst/>
            <a:cxnLst>
              <a:cxn ang="0">
                <a:pos x="connsiteX0" y="connsiteY0"/>
              </a:cxn>
              <a:cxn ang="0">
                <a:pos x="connsiteX1" y="connsiteY1"/>
              </a:cxn>
              <a:cxn ang="0">
                <a:pos x="connsiteX2" y="connsiteY2"/>
              </a:cxn>
              <a:cxn ang="0">
                <a:pos x="connsiteX3" y="connsiteY3"/>
              </a:cxn>
            </a:cxnLst>
            <a:rect l="l" t="t" r="r" b="b"/>
            <a:pathLst>
              <a:path w="4279122" h="2324099">
                <a:moveTo>
                  <a:pt x="581025" y="0"/>
                </a:moveTo>
                <a:lnTo>
                  <a:pt x="4279122" y="0"/>
                </a:lnTo>
                <a:lnTo>
                  <a:pt x="4279122" y="2324099"/>
                </a:lnTo>
                <a:lnTo>
                  <a:pt x="0" y="2324099"/>
                </a:lnTo>
                <a:close/>
              </a:path>
            </a:pathLst>
          </a:custGeom>
          <a:solidFill>
            <a:srgbClr val="30355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3" name="Text Placeholder 12">
            <a:extLst>
              <a:ext uri="{FF2B5EF4-FFF2-40B4-BE49-F238E27FC236}">
                <a16:creationId xmlns:a16="http://schemas.microsoft.com/office/drawing/2014/main" id="{04AF087D-E7C9-3D35-D196-83C75419B0C2}"/>
              </a:ext>
            </a:extLst>
          </p:cNvPr>
          <p:cNvSpPr>
            <a:spLocks noGrp="1"/>
          </p:cNvSpPr>
          <p:nvPr>
            <p:ph type="body" sz="quarter" idx="10"/>
          </p:nvPr>
        </p:nvSpPr>
        <p:spPr>
          <a:xfrm>
            <a:off x="698500" y="2955925"/>
            <a:ext cx="6616700" cy="673100"/>
          </a:xfrm>
          <a:prstGeom prst="rect">
            <a:avLst/>
          </a:prstGeom>
        </p:spPr>
        <p:txBody>
          <a:bodyPr/>
          <a:lstStyle>
            <a:lvl1pPr marL="0" indent="0">
              <a:buNone/>
              <a:defRPr sz="4800"/>
            </a:lvl1pPr>
          </a:lstStyle>
          <a:p>
            <a:pPr lvl="0"/>
            <a:r>
              <a:rPr lang="en-US" dirty="0"/>
              <a:t>Click to edit Master text styles</a:t>
            </a:r>
          </a:p>
        </p:txBody>
      </p:sp>
    </p:spTree>
    <p:extLst>
      <p:ext uri="{BB962C8B-B14F-4D97-AF65-F5344CB8AC3E}">
        <p14:creationId xmlns:p14="http://schemas.microsoft.com/office/powerpoint/2010/main" val="2082090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426529-A245-97FB-0693-B8D46CCAA3E6}"/>
              </a:ext>
            </a:extLst>
          </p:cNvPr>
          <p:cNvSpPr/>
          <p:nvPr userDrawn="1"/>
        </p:nvSpPr>
        <p:spPr>
          <a:xfrm>
            <a:off x="9330860" y="0"/>
            <a:ext cx="2861140" cy="6587231"/>
          </a:xfrm>
          <a:prstGeom prst="rect">
            <a:avLst/>
          </a:prstGeom>
          <a:solidFill>
            <a:srgbClr val="80BFE4"/>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latin typeface="Barlow" panose="00000500000000000000" pitchFamily="2" charset="0"/>
            </a:endParaRPr>
          </a:p>
        </p:txBody>
      </p:sp>
      <p:sp>
        <p:nvSpPr>
          <p:cNvPr id="3" name="Content Placeholder 22">
            <a:extLst>
              <a:ext uri="{FF2B5EF4-FFF2-40B4-BE49-F238E27FC236}">
                <a16:creationId xmlns:a16="http://schemas.microsoft.com/office/drawing/2014/main" id="{FAEF6972-D981-9EC5-297B-E0E7099EB59B}"/>
              </a:ext>
            </a:extLst>
          </p:cNvPr>
          <p:cNvSpPr>
            <a:spLocks noGrp="1"/>
          </p:cNvSpPr>
          <p:nvPr>
            <p:ph sz="quarter" idx="10" hasCustomPrompt="1"/>
          </p:nvPr>
        </p:nvSpPr>
        <p:spPr>
          <a:xfrm>
            <a:off x="617219" y="142876"/>
            <a:ext cx="11171158" cy="444500"/>
          </a:xfrm>
          <a:prstGeom prst="rect">
            <a:avLst/>
          </a:prstGeom>
        </p:spPr>
        <p:txBody>
          <a:bodyPr/>
          <a:lstStyle>
            <a:lvl1pPr marL="0" indent="0" algn="l">
              <a:buFontTx/>
              <a:buNone/>
              <a:defRPr sz="2800" b="1">
                <a:solidFill>
                  <a:schemeClr val="tx1">
                    <a:lumMod val="85000"/>
                    <a:lumOff val="15000"/>
                  </a:schemeClr>
                </a:solidFill>
                <a:latin typeface="Calibri (Body)"/>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a:t>
            </a:r>
            <a:endParaRPr lang="en-IN" dirty="0"/>
          </a:p>
        </p:txBody>
      </p:sp>
      <p:sp>
        <p:nvSpPr>
          <p:cNvPr id="4" name="Rectangle 3">
            <a:extLst>
              <a:ext uri="{FF2B5EF4-FFF2-40B4-BE49-F238E27FC236}">
                <a16:creationId xmlns:a16="http://schemas.microsoft.com/office/drawing/2014/main" id="{607AA271-42E5-4387-739B-6FBB8B4BC1E8}"/>
              </a:ext>
            </a:extLst>
          </p:cNvPr>
          <p:cNvSpPr/>
          <p:nvPr userDrawn="1"/>
        </p:nvSpPr>
        <p:spPr>
          <a:xfrm>
            <a:off x="0" y="6371986"/>
            <a:ext cx="12192000" cy="343138"/>
          </a:xfrm>
          <a:prstGeom prst="rect">
            <a:avLst/>
          </a:prstGeom>
          <a:pattFill prst="pct5">
            <a:fgClr>
              <a:schemeClr val="bg1">
                <a:lumMod val="75000"/>
              </a:schemeClr>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5" name="Rectangle 4">
            <a:extLst>
              <a:ext uri="{FF2B5EF4-FFF2-40B4-BE49-F238E27FC236}">
                <a16:creationId xmlns:a16="http://schemas.microsoft.com/office/drawing/2014/main" id="{C50ECB52-77F1-92AA-2832-66CDA3E15D76}"/>
              </a:ext>
            </a:extLst>
          </p:cNvPr>
          <p:cNvSpPr/>
          <p:nvPr userDrawn="1"/>
        </p:nvSpPr>
        <p:spPr>
          <a:xfrm>
            <a:off x="1" y="6375938"/>
            <a:ext cx="93892" cy="343138"/>
          </a:xfrm>
          <a:prstGeom prst="rect">
            <a:avLst/>
          </a:prstGeom>
          <a:solidFill>
            <a:srgbClr val="30355B"/>
          </a:solidFill>
          <a:ln>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9">
            <a:extLst>
              <a:ext uri="{FF2B5EF4-FFF2-40B4-BE49-F238E27FC236}">
                <a16:creationId xmlns:a16="http://schemas.microsoft.com/office/drawing/2014/main" id="{7CC01C28-59DC-5076-1DB2-5EACE6F14A1E}"/>
              </a:ext>
            </a:extLst>
          </p:cNvPr>
          <p:cNvSpPr/>
          <p:nvPr userDrawn="1"/>
        </p:nvSpPr>
        <p:spPr>
          <a:xfrm>
            <a:off x="260170" y="6375818"/>
            <a:ext cx="2725917" cy="3391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0DEF1E61-31C2-1695-4B41-6679CD54B94C}"/>
              </a:ext>
            </a:extLst>
          </p:cNvPr>
          <p:cNvSpPr txBox="1"/>
          <p:nvPr userDrawn="1"/>
        </p:nvSpPr>
        <p:spPr>
          <a:xfrm>
            <a:off x="189143" y="6409008"/>
            <a:ext cx="4193714" cy="276999"/>
          </a:xfrm>
          <a:prstGeom prst="rect">
            <a:avLst/>
          </a:prstGeom>
          <a:noFill/>
        </p:spPr>
        <p:txBody>
          <a:bodyPr wrap="square" rtlCol="0">
            <a:spAutoFit/>
          </a:bodyPr>
          <a:lstStyle/>
          <a:p>
            <a:r>
              <a:rPr lang="en-IN" sz="1200" i="1" dirty="0">
                <a:solidFill>
                  <a:schemeClr val="tx1">
                    <a:lumMod val="50000"/>
                    <a:lumOff val="50000"/>
                  </a:schemeClr>
                </a:solidFill>
                <a:ea typeface="Verdana" panose="020B0604030504040204" pitchFamily="34" charset="0"/>
                <a:cs typeface="Verdana" panose="020B0604030504040204" pitchFamily="34" charset="0"/>
              </a:rPr>
              <a:t>“Confidential &amp; Proprietary Information”</a:t>
            </a:r>
          </a:p>
        </p:txBody>
      </p:sp>
      <p:sp>
        <p:nvSpPr>
          <p:cNvPr id="12" name="Rectangle 11">
            <a:extLst>
              <a:ext uri="{FF2B5EF4-FFF2-40B4-BE49-F238E27FC236}">
                <a16:creationId xmlns:a16="http://schemas.microsoft.com/office/drawing/2014/main" id="{6427C8C1-D489-7605-F65A-3002B4597252}"/>
              </a:ext>
            </a:extLst>
          </p:cNvPr>
          <p:cNvSpPr/>
          <p:nvPr userDrawn="1"/>
        </p:nvSpPr>
        <p:spPr>
          <a:xfrm>
            <a:off x="11043285" y="6375938"/>
            <a:ext cx="801052" cy="3391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Picture 12">
            <a:extLst>
              <a:ext uri="{FF2B5EF4-FFF2-40B4-BE49-F238E27FC236}">
                <a16:creationId xmlns:a16="http://schemas.microsoft.com/office/drawing/2014/main" id="{B96D0187-385C-87B4-740D-715255AAB2DF}"/>
              </a:ext>
            </a:extLst>
          </p:cNvPr>
          <p:cNvPicPr/>
          <p:nvPr userDrawn="1"/>
        </p:nvPicPr>
        <p:blipFill>
          <a:blip r:embed="rId2" cstate="hqprint">
            <a:extLst>
              <a:ext uri="{28A0092B-C50C-407E-A947-70E740481C1C}">
                <a14:useLocalDpi xmlns:a14="http://schemas.microsoft.com/office/drawing/2010/main" val="0"/>
              </a:ext>
            </a:extLst>
          </a:blip>
          <a:srcRect/>
          <a:stretch/>
        </p:blipFill>
        <p:spPr bwMode="auto">
          <a:xfrm>
            <a:off x="11219626" y="6409008"/>
            <a:ext cx="489148" cy="244295"/>
          </a:xfrm>
          <a:prstGeom prst="rect">
            <a:avLst/>
          </a:prstGeom>
          <a:noFill/>
          <a:ln>
            <a:noFill/>
          </a:ln>
        </p:spPr>
      </p:pic>
      <p:sp>
        <p:nvSpPr>
          <p:cNvPr id="14" name="Arrow: Chevron 13">
            <a:extLst>
              <a:ext uri="{FF2B5EF4-FFF2-40B4-BE49-F238E27FC236}">
                <a16:creationId xmlns:a16="http://schemas.microsoft.com/office/drawing/2014/main" id="{7FAD3F66-EF8E-4A42-0477-450CE4B86362}"/>
              </a:ext>
            </a:extLst>
          </p:cNvPr>
          <p:cNvSpPr/>
          <p:nvPr userDrawn="1"/>
        </p:nvSpPr>
        <p:spPr>
          <a:xfrm>
            <a:off x="11811863" y="6401123"/>
            <a:ext cx="239934" cy="284864"/>
          </a:xfrm>
          <a:prstGeom prst="chevron">
            <a:avLst/>
          </a:prstGeom>
          <a:solidFill>
            <a:srgbClr val="EE4F5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803841AD-EE64-D863-1ADF-ECFB04944653}"/>
              </a:ext>
            </a:extLst>
          </p:cNvPr>
          <p:cNvSpPr/>
          <p:nvPr userDrawn="1"/>
        </p:nvSpPr>
        <p:spPr>
          <a:xfrm>
            <a:off x="0" y="134972"/>
            <a:ext cx="353515" cy="460800"/>
          </a:xfrm>
          <a:prstGeom prst="rect">
            <a:avLst/>
          </a:prstGeom>
          <a:solidFill>
            <a:srgbClr val="3035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ectangle 15">
            <a:extLst>
              <a:ext uri="{FF2B5EF4-FFF2-40B4-BE49-F238E27FC236}">
                <a16:creationId xmlns:a16="http://schemas.microsoft.com/office/drawing/2014/main" id="{654CBC07-75D0-3D68-020D-3AC43DABEFC4}"/>
              </a:ext>
            </a:extLst>
          </p:cNvPr>
          <p:cNvSpPr/>
          <p:nvPr userDrawn="1"/>
        </p:nvSpPr>
        <p:spPr>
          <a:xfrm>
            <a:off x="387715" y="134972"/>
            <a:ext cx="93892" cy="462036"/>
          </a:xfrm>
          <a:prstGeom prst="rect">
            <a:avLst/>
          </a:prstGeom>
          <a:solidFill>
            <a:srgbClr val="EE4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Picture Placeholder 8">
            <a:extLst>
              <a:ext uri="{FF2B5EF4-FFF2-40B4-BE49-F238E27FC236}">
                <a16:creationId xmlns:a16="http://schemas.microsoft.com/office/drawing/2014/main" id="{89DE04CD-DF12-E142-FE6A-34B276CFBCC3}"/>
              </a:ext>
            </a:extLst>
          </p:cNvPr>
          <p:cNvSpPr>
            <a:spLocks noGrp="1"/>
          </p:cNvSpPr>
          <p:nvPr>
            <p:ph type="pic" sz="quarter" idx="13"/>
          </p:nvPr>
        </p:nvSpPr>
        <p:spPr>
          <a:xfrm>
            <a:off x="8075612" y="1057728"/>
            <a:ext cx="3768725" cy="4908550"/>
          </a:xfrm>
          <a:prstGeom prst="rect">
            <a:avLst/>
          </a:prstGeom>
        </p:spPr>
        <p:txBody>
          <a:bodyPr>
            <a:normAutofit/>
          </a:bodyPr>
          <a:lstStyle>
            <a:lvl1pPr>
              <a:defRPr sz="1300"/>
            </a:lvl1pPr>
          </a:lstStyle>
          <a:p>
            <a:endParaRPr lang="en-IN" dirty="0"/>
          </a:p>
        </p:txBody>
      </p:sp>
      <p:sp>
        <p:nvSpPr>
          <p:cNvPr id="19" name="Text Placeholder 13">
            <a:extLst>
              <a:ext uri="{FF2B5EF4-FFF2-40B4-BE49-F238E27FC236}">
                <a16:creationId xmlns:a16="http://schemas.microsoft.com/office/drawing/2014/main" id="{2A8403F3-6A71-30B5-BF79-542C9AC57C9F}"/>
              </a:ext>
            </a:extLst>
          </p:cNvPr>
          <p:cNvSpPr>
            <a:spLocks noGrp="1"/>
          </p:cNvSpPr>
          <p:nvPr>
            <p:ph type="body" sz="quarter" idx="14"/>
          </p:nvPr>
        </p:nvSpPr>
        <p:spPr>
          <a:xfrm>
            <a:off x="434661" y="1473426"/>
            <a:ext cx="6467475" cy="3733800"/>
          </a:xfrm>
          <a:prstGeom prst="rect">
            <a:avLst/>
          </a:prstGeom>
        </p:spPr>
        <p:txBody>
          <a:bodyPr>
            <a:normAutofit/>
          </a:bodyPr>
          <a:lstStyle>
            <a:lvl1pPr marL="228600" indent="-228600">
              <a:lnSpc>
                <a:spcPct val="150000"/>
              </a:lnSpc>
              <a:buClr>
                <a:schemeClr val="tx1">
                  <a:lumMod val="75000"/>
                  <a:lumOff val="25000"/>
                </a:schemeClr>
              </a:buClr>
              <a:buFont typeface="Wingdings" panose="05000000000000000000" pitchFamily="2" charset="2"/>
              <a:buChar char="§"/>
              <a:defRPr sz="1300"/>
            </a:lvl1pPr>
            <a:lvl2pPr marL="685800" indent="-228600">
              <a:lnSpc>
                <a:spcPct val="150000"/>
              </a:lnSpc>
              <a:buClr>
                <a:schemeClr val="tx1">
                  <a:lumMod val="75000"/>
                  <a:lumOff val="25000"/>
                </a:schemeClr>
              </a:buClr>
              <a:buFont typeface="Wingdings" panose="05000000000000000000" pitchFamily="2" charset="2"/>
              <a:buChar char="§"/>
              <a:defRPr sz="1300"/>
            </a:lvl2pPr>
            <a:lvl3pPr marL="1143000" indent="-228600">
              <a:lnSpc>
                <a:spcPct val="150000"/>
              </a:lnSpc>
              <a:buClr>
                <a:schemeClr val="tx1">
                  <a:lumMod val="75000"/>
                  <a:lumOff val="25000"/>
                </a:schemeClr>
              </a:buClr>
              <a:buFont typeface="Wingdings" panose="05000000000000000000" pitchFamily="2" charset="2"/>
              <a:buChar char="§"/>
              <a:defRPr sz="1300"/>
            </a:lvl3pPr>
            <a:lvl4pPr marL="1600200" indent="-228600">
              <a:lnSpc>
                <a:spcPct val="150000"/>
              </a:lnSpc>
              <a:buClr>
                <a:schemeClr val="tx1">
                  <a:lumMod val="75000"/>
                  <a:lumOff val="25000"/>
                </a:schemeClr>
              </a:buClr>
              <a:buFont typeface="Wingdings" panose="05000000000000000000" pitchFamily="2" charset="2"/>
              <a:buChar char="§"/>
              <a:defRPr sz="1300"/>
            </a:lvl4pPr>
            <a:lvl5pPr marL="2057400" indent="-228600">
              <a:lnSpc>
                <a:spcPct val="150000"/>
              </a:lnSpc>
              <a:buClr>
                <a:schemeClr val="tx1">
                  <a:lumMod val="75000"/>
                  <a:lumOff val="25000"/>
                </a:schemeClr>
              </a:buClr>
              <a:buFont typeface="Wingdings" panose="05000000000000000000" pitchFamily="2" charset="2"/>
              <a:buChar char="§"/>
              <a:defRPr sz="13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973035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hank you">
    <p:bg>
      <p:bgPr>
        <a:pattFill prst="pct5">
          <a:fgClr>
            <a:schemeClr val="bg1">
              <a:lumMod val="85000"/>
            </a:schemeClr>
          </a:fgClr>
          <a:bgClr>
            <a:schemeClr val="bg1"/>
          </a:bgClr>
        </a:pattFill>
        <a:effectLst/>
      </p:bgPr>
    </p:bg>
    <p:spTree>
      <p:nvGrpSpPr>
        <p:cNvPr id="1" name=""/>
        <p:cNvGrpSpPr/>
        <p:nvPr/>
      </p:nvGrpSpPr>
      <p:grpSpPr>
        <a:xfrm>
          <a:off x="0" y="0"/>
          <a:ext cx="0" cy="0"/>
          <a:chOff x="0" y="0"/>
          <a:chExt cx="0" cy="0"/>
        </a:xfrm>
      </p:grpSpPr>
      <p:pic>
        <p:nvPicPr>
          <p:cNvPr id="10" name="Picture 9" descr="A close-up of a person shaking hands&#10;&#10;Description automatically generated with low confidence">
            <a:extLst>
              <a:ext uri="{FF2B5EF4-FFF2-40B4-BE49-F238E27FC236}">
                <a16:creationId xmlns:a16="http://schemas.microsoft.com/office/drawing/2014/main" id="{A3AB153A-9845-E59B-99C9-1E9AE803B3E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32" t="44874" r="-1037" b="1"/>
          <a:stretch/>
        </p:blipFill>
        <p:spPr>
          <a:xfrm>
            <a:off x="0" y="1305358"/>
            <a:ext cx="12344400" cy="4545448"/>
          </a:xfrm>
          <a:prstGeom prst="rect">
            <a:avLst/>
          </a:prstGeom>
        </p:spPr>
      </p:pic>
      <p:sp>
        <p:nvSpPr>
          <p:cNvPr id="11" name="Rectangle 10">
            <a:extLst>
              <a:ext uri="{FF2B5EF4-FFF2-40B4-BE49-F238E27FC236}">
                <a16:creationId xmlns:a16="http://schemas.microsoft.com/office/drawing/2014/main" id="{D9B1EC06-B019-214B-BC3F-AED1D5116D08}"/>
              </a:ext>
            </a:extLst>
          </p:cNvPr>
          <p:cNvSpPr/>
          <p:nvPr userDrawn="1"/>
        </p:nvSpPr>
        <p:spPr>
          <a:xfrm>
            <a:off x="5018" y="1305358"/>
            <a:ext cx="12227622" cy="4545448"/>
          </a:xfrm>
          <a:prstGeom prst="rect">
            <a:avLst/>
          </a:prstGeom>
          <a:solidFill>
            <a:srgbClr val="80BFE4">
              <a:alpha val="39000"/>
            </a:srgb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descr="A picture containing text, font, graphics, logo&#10;&#10;Description automatically generated">
            <a:extLst>
              <a:ext uri="{FF2B5EF4-FFF2-40B4-BE49-F238E27FC236}">
                <a16:creationId xmlns:a16="http://schemas.microsoft.com/office/drawing/2014/main" id="{F810CF43-199C-940A-0877-3A10C76C958D}"/>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346017" y="0"/>
            <a:ext cx="1526014" cy="1526014"/>
          </a:xfrm>
          <a:prstGeom prst="rect">
            <a:avLst/>
          </a:prstGeom>
        </p:spPr>
      </p:pic>
      <p:grpSp>
        <p:nvGrpSpPr>
          <p:cNvPr id="17" name="Group 16">
            <a:extLst>
              <a:ext uri="{FF2B5EF4-FFF2-40B4-BE49-F238E27FC236}">
                <a16:creationId xmlns:a16="http://schemas.microsoft.com/office/drawing/2014/main" id="{124DCE85-0FC5-EE1F-E43E-2DD063270A76}"/>
              </a:ext>
            </a:extLst>
          </p:cNvPr>
          <p:cNvGrpSpPr/>
          <p:nvPr userDrawn="1"/>
        </p:nvGrpSpPr>
        <p:grpSpPr>
          <a:xfrm>
            <a:off x="289625" y="5029520"/>
            <a:ext cx="1685878" cy="635907"/>
            <a:chOff x="289625" y="5029520"/>
            <a:chExt cx="1685878" cy="635907"/>
          </a:xfrm>
        </p:grpSpPr>
        <p:sp>
          <p:nvSpPr>
            <p:cNvPr id="18" name="Oval 17">
              <a:extLst>
                <a:ext uri="{FF2B5EF4-FFF2-40B4-BE49-F238E27FC236}">
                  <a16:creationId xmlns:a16="http://schemas.microsoft.com/office/drawing/2014/main" id="{550CD78C-F9AF-5FE7-1EFE-F54B143C6D28}"/>
                </a:ext>
              </a:extLst>
            </p:cNvPr>
            <p:cNvSpPr/>
            <p:nvPr/>
          </p:nvSpPr>
          <p:spPr>
            <a:xfrm>
              <a:off x="298663" y="5552642"/>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Oval 18">
              <a:extLst>
                <a:ext uri="{FF2B5EF4-FFF2-40B4-BE49-F238E27FC236}">
                  <a16:creationId xmlns:a16="http://schemas.microsoft.com/office/drawing/2014/main" id="{A1214A68-472D-F463-97EA-C03327911639}"/>
                </a:ext>
              </a:extLst>
            </p:cNvPr>
            <p:cNvSpPr/>
            <p:nvPr/>
          </p:nvSpPr>
          <p:spPr>
            <a:xfrm>
              <a:off x="611474" y="5552642"/>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Oval 19">
              <a:extLst>
                <a:ext uri="{FF2B5EF4-FFF2-40B4-BE49-F238E27FC236}">
                  <a16:creationId xmlns:a16="http://schemas.microsoft.com/office/drawing/2014/main" id="{F89EF8AF-FDD5-C01A-E8CB-C83810A706FB}"/>
                </a:ext>
              </a:extLst>
            </p:cNvPr>
            <p:cNvSpPr/>
            <p:nvPr/>
          </p:nvSpPr>
          <p:spPr>
            <a:xfrm>
              <a:off x="924285" y="5552642"/>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Oval 20">
              <a:extLst>
                <a:ext uri="{FF2B5EF4-FFF2-40B4-BE49-F238E27FC236}">
                  <a16:creationId xmlns:a16="http://schemas.microsoft.com/office/drawing/2014/main" id="{F705BF59-C85D-B148-72F1-13A4F33E1F58}"/>
                </a:ext>
              </a:extLst>
            </p:cNvPr>
            <p:cNvSpPr/>
            <p:nvPr/>
          </p:nvSpPr>
          <p:spPr>
            <a:xfrm>
              <a:off x="1237096" y="5552642"/>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Oval 21">
              <a:extLst>
                <a:ext uri="{FF2B5EF4-FFF2-40B4-BE49-F238E27FC236}">
                  <a16:creationId xmlns:a16="http://schemas.microsoft.com/office/drawing/2014/main" id="{1522BAE0-FA9E-4800-A4D5-7394371B7ED6}"/>
                </a:ext>
              </a:extLst>
            </p:cNvPr>
            <p:cNvSpPr/>
            <p:nvPr/>
          </p:nvSpPr>
          <p:spPr>
            <a:xfrm>
              <a:off x="1549907" y="5552642"/>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Oval 22">
              <a:extLst>
                <a:ext uri="{FF2B5EF4-FFF2-40B4-BE49-F238E27FC236}">
                  <a16:creationId xmlns:a16="http://schemas.microsoft.com/office/drawing/2014/main" id="{2F9FC0A6-AFE7-2E5A-81F8-3666FA0E2DF4}"/>
                </a:ext>
              </a:extLst>
            </p:cNvPr>
            <p:cNvSpPr/>
            <p:nvPr/>
          </p:nvSpPr>
          <p:spPr>
            <a:xfrm>
              <a:off x="1862718" y="5552642"/>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Oval 23">
              <a:extLst>
                <a:ext uri="{FF2B5EF4-FFF2-40B4-BE49-F238E27FC236}">
                  <a16:creationId xmlns:a16="http://schemas.microsoft.com/office/drawing/2014/main" id="{609B1858-7605-3F2B-154D-798B58175075}"/>
                </a:ext>
              </a:extLst>
            </p:cNvPr>
            <p:cNvSpPr/>
            <p:nvPr/>
          </p:nvSpPr>
          <p:spPr>
            <a:xfrm>
              <a:off x="289625" y="5300696"/>
              <a:ext cx="112785" cy="112785"/>
            </a:xfrm>
            <a:prstGeom prst="ellipse">
              <a:avLst/>
            </a:prstGeom>
            <a:solidFill>
              <a:srgbClr val="30355B"/>
            </a:solid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Oval 24">
              <a:extLst>
                <a:ext uri="{FF2B5EF4-FFF2-40B4-BE49-F238E27FC236}">
                  <a16:creationId xmlns:a16="http://schemas.microsoft.com/office/drawing/2014/main" id="{965AE60C-8855-659B-6764-6AC58CD2B5BA}"/>
                </a:ext>
              </a:extLst>
            </p:cNvPr>
            <p:cNvSpPr/>
            <p:nvPr/>
          </p:nvSpPr>
          <p:spPr>
            <a:xfrm>
              <a:off x="602436" y="5300696"/>
              <a:ext cx="112785" cy="112785"/>
            </a:xfrm>
            <a:prstGeom prst="ellipse">
              <a:avLst/>
            </a:prstGeom>
            <a:solidFill>
              <a:srgbClr val="30355B"/>
            </a:solid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Oval 25">
              <a:extLst>
                <a:ext uri="{FF2B5EF4-FFF2-40B4-BE49-F238E27FC236}">
                  <a16:creationId xmlns:a16="http://schemas.microsoft.com/office/drawing/2014/main" id="{8290D908-60D5-D5E1-0A13-971999C49102}"/>
                </a:ext>
              </a:extLst>
            </p:cNvPr>
            <p:cNvSpPr/>
            <p:nvPr/>
          </p:nvSpPr>
          <p:spPr>
            <a:xfrm>
              <a:off x="915247" y="5300696"/>
              <a:ext cx="112785" cy="112785"/>
            </a:xfrm>
            <a:prstGeom prst="ellipse">
              <a:avLst/>
            </a:prstGeom>
            <a:solidFill>
              <a:srgbClr val="30355B"/>
            </a:solid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Oval 26">
              <a:extLst>
                <a:ext uri="{FF2B5EF4-FFF2-40B4-BE49-F238E27FC236}">
                  <a16:creationId xmlns:a16="http://schemas.microsoft.com/office/drawing/2014/main" id="{17D7E284-2001-DC39-7F2B-C140EFC280A2}"/>
                </a:ext>
              </a:extLst>
            </p:cNvPr>
            <p:cNvSpPr/>
            <p:nvPr/>
          </p:nvSpPr>
          <p:spPr>
            <a:xfrm>
              <a:off x="1228058" y="5300696"/>
              <a:ext cx="112785" cy="112785"/>
            </a:xfrm>
            <a:prstGeom prst="ellipse">
              <a:avLst/>
            </a:prstGeom>
            <a:solidFill>
              <a:srgbClr val="30355B"/>
            </a:solid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Oval 27">
              <a:extLst>
                <a:ext uri="{FF2B5EF4-FFF2-40B4-BE49-F238E27FC236}">
                  <a16:creationId xmlns:a16="http://schemas.microsoft.com/office/drawing/2014/main" id="{4CBAFEE1-21B4-7706-5D93-988CBB1320B8}"/>
                </a:ext>
              </a:extLst>
            </p:cNvPr>
            <p:cNvSpPr/>
            <p:nvPr/>
          </p:nvSpPr>
          <p:spPr>
            <a:xfrm>
              <a:off x="1540869" y="5300696"/>
              <a:ext cx="112785" cy="112785"/>
            </a:xfrm>
            <a:prstGeom prst="ellipse">
              <a:avLst/>
            </a:prstGeom>
            <a:solidFill>
              <a:srgbClr val="30355B"/>
            </a:solid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Oval 28">
              <a:extLst>
                <a:ext uri="{FF2B5EF4-FFF2-40B4-BE49-F238E27FC236}">
                  <a16:creationId xmlns:a16="http://schemas.microsoft.com/office/drawing/2014/main" id="{8CF34296-3A40-BF27-1545-8FEFA51F3BB7}"/>
                </a:ext>
              </a:extLst>
            </p:cNvPr>
            <p:cNvSpPr/>
            <p:nvPr/>
          </p:nvSpPr>
          <p:spPr>
            <a:xfrm>
              <a:off x="1853680" y="5300696"/>
              <a:ext cx="112785" cy="112785"/>
            </a:xfrm>
            <a:prstGeom prst="ellipse">
              <a:avLst/>
            </a:prstGeom>
            <a:solidFill>
              <a:srgbClr val="30355B"/>
            </a:solid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Oval 29">
              <a:extLst>
                <a:ext uri="{FF2B5EF4-FFF2-40B4-BE49-F238E27FC236}">
                  <a16:creationId xmlns:a16="http://schemas.microsoft.com/office/drawing/2014/main" id="{B935BF9F-9833-ED2A-82FA-FB6082E8726D}"/>
                </a:ext>
              </a:extLst>
            </p:cNvPr>
            <p:cNvSpPr/>
            <p:nvPr/>
          </p:nvSpPr>
          <p:spPr>
            <a:xfrm>
              <a:off x="289625" y="5029520"/>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Oval 30">
              <a:extLst>
                <a:ext uri="{FF2B5EF4-FFF2-40B4-BE49-F238E27FC236}">
                  <a16:creationId xmlns:a16="http://schemas.microsoft.com/office/drawing/2014/main" id="{017A0505-AFFD-970C-31AF-8C1C101733CD}"/>
                </a:ext>
              </a:extLst>
            </p:cNvPr>
            <p:cNvSpPr/>
            <p:nvPr/>
          </p:nvSpPr>
          <p:spPr>
            <a:xfrm>
              <a:off x="602436" y="5029520"/>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Oval 31">
              <a:extLst>
                <a:ext uri="{FF2B5EF4-FFF2-40B4-BE49-F238E27FC236}">
                  <a16:creationId xmlns:a16="http://schemas.microsoft.com/office/drawing/2014/main" id="{074B3D3D-E7CD-F195-FDAE-DB6810911307}"/>
                </a:ext>
              </a:extLst>
            </p:cNvPr>
            <p:cNvSpPr/>
            <p:nvPr/>
          </p:nvSpPr>
          <p:spPr>
            <a:xfrm>
              <a:off x="915247" y="5029520"/>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Oval 32">
              <a:extLst>
                <a:ext uri="{FF2B5EF4-FFF2-40B4-BE49-F238E27FC236}">
                  <a16:creationId xmlns:a16="http://schemas.microsoft.com/office/drawing/2014/main" id="{8ADCB158-700D-D3AF-8899-1D7AE6098DD5}"/>
                </a:ext>
              </a:extLst>
            </p:cNvPr>
            <p:cNvSpPr/>
            <p:nvPr/>
          </p:nvSpPr>
          <p:spPr>
            <a:xfrm>
              <a:off x="1228058" y="5029520"/>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Oval 33">
              <a:extLst>
                <a:ext uri="{FF2B5EF4-FFF2-40B4-BE49-F238E27FC236}">
                  <a16:creationId xmlns:a16="http://schemas.microsoft.com/office/drawing/2014/main" id="{436B74F2-349C-DA07-1AD9-DC231EF9306A}"/>
                </a:ext>
              </a:extLst>
            </p:cNvPr>
            <p:cNvSpPr/>
            <p:nvPr/>
          </p:nvSpPr>
          <p:spPr>
            <a:xfrm>
              <a:off x="1540869" y="5029520"/>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Oval 34">
              <a:extLst>
                <a:ext uri="{FF2B5EF4-FFF2-40B4-BE49-F238E27FC236}">
                  <a16:creationId xmlns:a16="http://schemas.microsoft.com/office/drawing/2014/main" id="{354F7287-4FEA-A8EC-50C1-F10BABEE1C2F}"/>
                </a:ext>
              </a:extLst>
            </p:cNvPr>
            <p:cNvSpPr/>
            <p:nvPr/>
          </p:nvSpPr>
          <p:spPr>
            <a:xfrm>
              <a:off x="1853680" y="5029520"/>
              <a:ext cx="112785" cy="112785"/>
            </a:xfrm>
            <a:prstGeom prst="ellipse">
              <a:avLst/>
            </a:prstGeom>
            <a:noFill/>
            <a:ln w="28575">
              <a:solidFill>
                <a:srgbClr val="3035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7" name="Graphic 20" descr="Marker with solid fill">
            <a:extLst>
              <a:ext uri="{FF2B5EF4-FFF2-40B4-BE49-F238E27FC236}">
                <a16:creationId xmlns:a16="http://schemas.microsoft.com/office/drawing/2014/main" id="{C786DA55-F067-A669-1BF2-265C9FE8E7D5}"/>
              </a:ext>
            </a:extLst>
          </p:cNvPr>
          <p:cNvSpPr/>
          <p:nvPr userDrawn="1"/>
        </p:nvSpPr>
        <p:spPr>
          <a:xfrm>
            <a:off x="8377081" y="5898261"/>
            <a:ext cx="118424" cy="192362"/>
          </a:xfrm>
          <a:custGeom>
            <a:avLst/>
            <a:gdLst>
              <a:gd name="connsiteX0" fmla="*/ 199373 w 398745"/>
              <a:gd name="connsiteY0" fmla="*/ 285750 h 647700"/>
              <a:gd name="connsiteX1" fmla="*/ 113648 w 398745"/>
              <a:gd name="connsiteY1" fmla="*/ 200025 h 647700"/>
              <a:gd name="connsiteX2" fmla="*/ 199373 w 398745"/>
              <a:gd name="connsiteY2" fmla="*/ 114300 h 647700"/>
              <a:gd name="connsiteX3" fmla="*/ 285098 w 398745"/>
              <a:gd name="connsiteY3" fmla="*/ 200025 h 647700"/>
              <a:gd name="connsiteX4" fmla="*/ 199373 w 398745"/>
              <a:gd name="connsiteY4" fmla="*/ 285750 h 647700"/>
              <a:gd name="connsiteX5" fmla="*/ 199373 w 398745"/>
              <a:gd name="connsiteY5" fmla="*/ 0 h 647700"/>
              <a:gd name="connsiteX6" fmla="*/ 34590 w 398745"/>
              <a:gd name="connsiteY6" fmla="*/ 87630 h 647700"/>
              <a:gd name="connsiteX7" fmla="*/ 13635 w 398745"/>
              <a:gd name="connsiteY7" fmla="*/ 273368 h 647700"/>
              <a:gd name="connsiteX8" fmla="*/ 104123 w 398745"/>
              <a:gd name="connsiteY8" fmla="*/ 473393 h 647700"/>
              <a:gd name="connsiteX9" fmla="*/ 182228 w 398745"/>
              <a:gd name="connsiteY9" fmla="*/ 637223 h 647700"/>
              <a:gd name="connsiteX10" fmla="*/ 199373 w 398745"/>
              <a:gd name="connsiteY10" fmla="*/ 647700 h 647700"/>
              <a:gd name="connsiteX11" fmla="*/ 216518 w 398745"/>
              <a:gd name="connsiteY11" fmla="*/ 637223 h 647700"/>
              <a:gd name="connsiteX12" fmla="*/ 294623 w 398745"/>
              <a:gd name="connsiteY12" fmla="*/ 473393 h 647700"/>
              <a:gd name="connsiteX13" fmla="*/ 385110 w 398745"/>
              <a:gd name="connsiteY13" fmla="*/ 273368 h 647700"/>
              <a:gd name="connsiteX14" fmla="*/ 364155 w 398745"/>
              <a:gd name="connsiteY14" fmla="*/ 87630 h 647700"/>
              <a:gd name="connsiteX15" fmla="*/ 199373 w 398745"/>
              <a:gd name="connsiteY15" fmla="*/ 0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98745" h="647700">
                <a:moveTo>
                  <a:pt x="199373" y="285750"/>
                </a:moveTo>
                <a:cubicBezTo>
                  <a:pt x="151748" y="285750"/>
                  <a:pt x="113648" y="247650"/>
                  <a:pt x="113648" y="200025"/>
                </a:cubicBezTo>
                <a:cubicBezTo>
                  <a:pt x="113648" y="152400"/>
                  <a:pt x="151748" y="114300"/>
                  <a:pt x="199373" y="114300"/>
                </a:cubicBezTo>
                <a:cubicBezTo>
                  <a:pt x="246998" y="114300"/>
                  <a:pt x="285098" y="152400"/>
                  <a:pt x="285098" y="200025"/>
                </a:cubicBezTo>
                <a:cubicBezTo>
                  <a:pt x="285098" y="247650"/>
                  <a:pt x="246998" y="285750"/>
                  <a:pt x="199373" y="285750"/>
                </a:cubicBezTo>
                <a:close/>
                <a:moveTo>
                  <a:pt x="199373" y="0"/>
                </a:moveTo>
                <a:cubicBezTo>
                  <a:pt x="133650" y="0"/>
                  <a:pt x="71738" y="32385"/>
                  <a:pt x="34590" y="87630"/>
                </a:cubicBezTo>
                <a:cubicBezTo>
                  <a:pt x="-2557" y="141923"/>
                  <a:pt x="-10177" y="211455"/>
                  <a:pt x="13635" y="273368"/>
                </a:cubicBezTo>
                <a:lnTo>
                  <a:pt x="104123" y="473393"/>
                </a:lnTo>
                <a:lnTo>
                  <a:pt x="182228" y="637223"/>
                </a:lnTo>
                <a:cubicBezTo>
                  <a:pt x="185085" y="643890"/>
                  <a:pt x="191753" y="647700"/>
                  <a:pt x="199373" y="647700"/>
                </a:cubicBezTo>
                <a:cubicBezTo>
                  <a:pt x="206993" y="647700"/>
                  <a:pt x="213660" y="643890"/>
                  <a:pt x="216518" y="637223"/>
                </a:cubicBezTo>
                <a:lnTo>
                  <a:pt x="294623" y="473393"/>
                </a:lnTo>
                <a:lnTo>
                  <a:pt x="385110" y="273368"/>
                </a:lnTo>
                <a:cubicBezTo>
                  <a:pt x="408923" y="211455"/>
                  <a:pt x="401303" y="141923"/>
                  <a:pt x="364155" y="87630"/>
                </a:cubicBezTo>
                <a:cubicBezTo>
                  <a:pt x="327008" y="32385"/>
                  <a:pt x="265095" y="0"/>
                  <a:pt x="199373" y="0"/>
                </a:cubicBezTo>
                <a:close/>
              </a:path>
            </a:pathLst>
          </a:custGeom>
          <a:solidFill>
            <a:schemeClr val="bg1"/>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Barlow" panose="00000500000000000000" pitchFamily="2" charset="0"/>
              <a:ea typeface="+mn-ea"/>
              <a:cs typeface="+mn-cs"/>
            </a:endParaRPr>
          </a:p>
        </p:txBody>
      </p:sp>
      <p:grpSp>
        <p:nvGrpSpPr>
          <p:cNvPr id="15" name="Group 14">
            <a:extLst>
              <a:ext uri="{FF2B5EF4-FFF2-40B4-BE49-F238E27FC236}">
                <a16:creationId xmlns:a16="http://schemas.microsoft.com/office/drawing/2014/main" id="{017EA22C-CCF6-6F6A-8991-57FFC4566C34}"/>
              </a:ext>
            </a:extLst>
          </p:cNvPr>
          <p:cNvGrpSpPr/>
          <p:nvPr userDrawn="1"/>
        </p:nvGrpSpPr>
        <p:grpSpPr>
          <a:xfrm>
            <a:off x="7950855" y="2600757"/>
            <a:ext cx="4257099" cy="2297673"/>
            <a:chOff x="7950855" y="2600757"/>
            <a:chExt cx="4257099" cy="2297673"/>
          </a:xfrm>
        </p:grpSpPr>
        <p:sp>
          <p:nvSpPr>
            <p:cNvPr id="3" name="Rectangle 2">
              <a:extLst>
                <a:ext uri="{FF2B5EF4-FFF2-40B4-BE49-F238E27FC236}">
                  <a16:creationId xmlns:a16="http://schemas.microsoft.com/office/drawing/2014/main" id="{85C88FA4-9D5F-16C6-96EF-DDA469E63A56}"/>
                </a:ext>
              </a:extLst>
            </p:cNvPr>
            <p:cNvSpPr/>
            <p:nvPr userDrawn="1"/>
          </p:nvSpPr>
          <p:spPr>
            <a:xfrm>
              <a:off x="7950855" y="2600757"/>
              <a:ext cx="4257099" cy="2297673"/>
            </a:xfrm>
            <a:prstGeom prst="rect">
              <a:avLst/>
            </a:prstGeom>
            <a:solidFill>
              <a:srgbClr val="EE4F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00" b="0" i="0" u="none" strike="noStrike" kern="1200" cap="none" spc="0" normalizeH="0" baseline="0" noProof="0" dirty="0">
                <a:ln>
                  <a:noFill/>
                </a:ln>
                <a:solidFill>
                  <a:srgbClr val="006EFF"/>
                </a:solidFill>
                <a:effectLst/>
                <a:uLnTx/>
                <a:uFillTx/>
                <a:latin typeface="Barlow" panose="00000500000000000000" pitchFamily="2" charset="0"/>
                <a:ea typeface="+mn-ea"/>
                <a:cs typeface="+mn-cs"/>
              </a:endParaRPr>
            </a:p>
          </p:txBody>
        </p:sp>
        <p:sp>
          <p:nvSpPr>
            <p:cNvPr id="9" name="TextBox 8">
              <a:extLst>
                <a:ext uri="{FF2B5EF4-FFF2-40B4-BE49-F238E27FC236}">
                  <a16:creationId xmlns:a16="http://schemas.microsoft.com/office/drawing/2014/main" id="{CFADCE25-249F-4CFB-C487-1B76F7F99E67}"/>
                </a:ext>
              </a:extLst>
            </p:cNvPr>
            <p:cNvSpPr txBox="1"/>
            <p:nvPr userDrawn="1"/>
          </p:nvSpPr>
          <p:spPr>
            <a:xfrm>
              <a:off x="8016418" y="2842127"/>
              <a:ext cx="4125971" cy="846386"/>
            </a:xfrm>
            <a:prstGeom prst="rect">
              <a:avLst/>
            </a:prstGeom>
            <a:noFill/>
          </p:spPr>
          <p:txBody>
            <a:bodyPr wrap="square" lIns="0" tIns="0" rIns="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a:noFill/>
                  </a:ln>
                  <a:solidFill>
                    <a:prstClr val="white"/>
                  </a:solidFill>
                  <a:effectLst/>
                  <a:uLnTx/>
                  <a:uFillTx/>
                  <a:latin typeface="Barlow" panose="00000500000000000000" pitchFamily="2" charset="0"/>
                  <a:ea typeface="+mn-ea"/>
                  <a:cs typeface="Segoe UI Semibold" panose="020B0702040204020203" pitchFamily="34" charset="0"/>
                </a:rPr>
                <a:t>THANK YOU!</a:t>
              </a:r>
              <a:endParaRPr kumimoji="0" lang="en-US" sz="5400" b="0" i="0" u="none" strike="noStrike" kern="1200" cap="none" spc="0" normalizeH="0" baseline="0" noProof="0" dirty="0">
                <a:ln>
                  <a:noFill/>
                </a:ln>
                <a:solidFill>
                  <a:prstClr val="white"/>
                </a:solidFill>
                <a:effectLst/>
                <a:uLnTx/>
                <a:uFillTx/>
                <a:latin typeface="Barlow" panose="00000500000000000000" pitchFamily="2" charset="0"/>
                <a:ea typeface="+mn-ea"/>
                <a:cs typeface="Segoe UI Semibold" panose="020B0702040204020203" pitchFamily="34" charset="0"/>
              </a:endParaRPr>
            </a:p>
          </p:txBody>
        </p:sp>
        <p:sp>
          <p:nvSpPr>
            <p:cNvPr id="58" name="Freeform: Shape 57">
              <a:extLst>
                <a:ext uri="{FF2B5EF4-FFF2-40B4-BE49-F238E27FC236}">
                  <a16:creationId xmlns:a16="http://schemas.microsoft.com/office/drawing/2014/main" id="{EBC36121-1173-9C1C-C0C8-B7EC5F546CB0}"/>
                </a:ext>
              </a:extLst>
            </p:cNvPr>
            <p:cNvSpPr/>
            <p:nvPr userDrawn="1"/>
          </p:nvSpPr>
          <p:spPr>
            <a:xfrm>
              <a:off x="8490521" y="4321425"/>
              <a:ext cx="214990" cy="214990"/>
            </a:xfrm>
            <a:custGeom>
              <a:avLst/>
              <a:gdLst>
                <a:gd name="connsiteX0" fmla="*/ 361950 w 723900"/>
                <a:gd name="connsiteY0" fmla="*/ 0 h 723900"/>
                <a:gd name="connsiteX1" fmla="*/ 0 w 723900"/>
                <a:gd name="connsiteY1" fmla="*/ 361950 h 723900"/>
                <a:gd name="connsiteX2" fmla="*/ 361950 w 723900"/>
                <a:gd name="connsiteY2" fmla="*/ 723900 h 723900"/>
                <a:gd name="connsiteX3" fmla="*/ 723900 w 723900"/>
                <a:gd name="connsiteY3" fmla="*/ 361950 h 723900"/>
                <a:gd name="connsiteX4" fmla="*/ 361950 w 723900"/>
                <a:gd name="connsiteY4" fmla="*/ 0 h 723900"/>
                <a:gd name="connsiteX5" fmla="*/ 361950 w 723900"/>
                <a:gd name="connsiteY5" fmla="*/ 685800 h 723900"/>
                <a:gd name="connsiteX6" fmla="*/ 38100 w 723900"/>
                <a:gd name="connsiteY6" fmla="*/ 361950 h 723900"/>
                <a:gd name="connsiteX7" fmla="*/ 361950 w 723900"/>
                <a:gd name="connsiteY7" fmla="*/ 38100 h 723900"/>
                <a:gd name="connsiteX8" fmla="*/ 492443 w 723900"/>
                <a:gd name="connsiteY8" fmla="*/ 65723 h 723900"/>
                <a:gd name="connsiteX9" fmla="*/ 461963 w 723900"/>
                <a:gd name="connsiteY9" fmla="*/ 90488 h 723900"/>
                <a:gd name="connsiteX10" fmla="*/ 449580 w 723900"/>
                <a:gd name="connsiteY10" fmla="*/ 95250 h 723900"/>
                <a:gd name="connsiteX11" fmla="*/ 431483 w 723900"/>
                <a:gd name="connsiteY11" fmla="*/ 95250 h 723900"/>
                <a:gd name="connsiteX12" fmla="*/ 424815 w 723900"/>
                <a:gd name="connsiteY12" fmla="*/ 94298 h 723900"/>
                <a:gd name="connsiteX13" fmla="*/ 351473 w 723900"/>
                <a:gd name="connsiteY13" fmla="*/ 66675 h 723900"/>
                <a:gd name="connsiteX14" fmla="*/ 265748 w 723900"/>
                <a:gd name="connsiteY14" fmla="*/ 95250 h 723900"/>
                <a:gd name="connsiteX15" fmla="*/ 274320 w 723900"/>
                <a:gd name="connsiteY15" fmla="*/ 123825 h 723900"/>
                <a:gd name="connsiteX16" fmla="*/ 276225 w 723900"/>
                <a:gd name="connsiteY16" fmla="*/ 123825 h 723900"/>
                <a:gd name="connsiteX17" fmla="*/ 302895 w 723900"/>
                <a:gd name="connsiteY17" fmla="*/ 123825 h 723900"/>
                <a:gd name="connsiteX18" fmla="*/ 319088 w 723900"/>
                <a:gd name="connsiteY18" fmla="*/ 115253 h 723900"/>
                <a:gd name="connsiteX19" fmla="*/ 329565 w 723900"/>
                <a:gd name="connsiteY19" fmla="*/ 99060 h 723900"/>
                <a:gd name="connsiteX20" fmla="*/ 337185 w 723900"/>
                <a:gd name="connsiteY20" fmla="*/ 95250 h 723900"/>
                <a:gd name="connsiteX21" fmla="*/ 352425 w 723900"/>
                <a:gd name="connsiteY21" fmla="*/ 95250 h 723900"/>
                <a:gd name="connsiteX22" fmla="*/ 332423 w 723900"/>
                <a:gd name="connsiteY22" fmla="*/ 128588 h 723900"/>
                <a:gd name="connsiteX23" fmla="*/ 307658 w 723900"/>
                <a:gd name="connsiteY23" fmla="*/ 142875 h 723900"/>
                <a:gd name="connsiteX24" fmla="*/ 281940 w 723900"/>
                <a:gd name="connsiteY24" fmla="*/ 142875 h 723900"/>
                <a:gd name="connsiteX25" fmla="*/ 271463 w 723900"/>
                <a:gd name="connsiteY25" fmla="*/ 145733 h 723900"/>
                <a:gd name="connsiteX26" fmla="*/ 247650 w 723900"/>
                <a:gd name="connsiteY26" fmla="*/ 161925 h 723900"/>
                <a:gd name="connsiteX27" fmla="*/ 228600 w 723900"/>
                <a:gd name="connsiteY27" fmla="*/ 161925 h 723900"/>
                <a:gd name="connsiteX28" fmla="*/ 219075 w 723900"/>
                <a:gd name="connsiteY28" fmla="*/ 171450 h 723900"/>
                <a:gd name="connsiteX29" fmla="*/ 219075 w 723900"/>
                <a:gd name="connsiteY29" fmla="*/ 180975 h 723900"/>
                <a:gd name="connsiteX30" fmla="*/ 209550 w 723900"/>
                <a:gd name="connsiteY30" fmla="*/ 190500 h 723900"/>
                <a:gd name="connsiteX31" fmla="*/ 200978 w 723900"/>
                <a:gd name="connsiteY31" fmla="*/ 190500 h 723900"/>
                <a:gd name="connsiteX32" fmla="*/ 184785 w 723900"/>
                <a:gd name="connsiteY32" fmla="*/ 199073 h 723900"/>
                <a:gd name="connsiteX33" fmla="*/ 173355 w 723900"/>
                <a:gd name="connsiteY33" fmla="*/ 217170 h 723900"/>
                <a:gd name="connsiteX34" fmla="*/ 171450 w 723900"/>
                <a:gd name="connsiteY34" fmla="*/ 222885 h 723900"/>
                <a:gd name="connsiteX35" fmla="*/ 171450 w 723900"/>
                <a:gd name="connsiteY35" fmla="*/ 228600 h 723900"/>
                <a:gd name="connsiteX36" fmla="*/ 180975 w 723900"/>
                <a:gd name="connsiteY36" fmla="*/ 238125 h 723900"/>
                <a:gd name="connsiteX37" fmla="*/ 215265 w 723900"/>
                <a:gd name="connsiteY37" fmla="*/ 238125 h 723900"/>
                <a:gd name="connsiteX38" fmla="*/ 221933 w 723900"/>
                <a:gd name="connsiteY38" fmla="*/ 235268 h 723900"/>
                <a:gd name="connsiteX39" fmla="*/ 251460 w 723900"/>
                <a:gd name="connsiteY39" fmla="*/ 205740 h 723900"/>
                <a:gd name="connsiteX40" fmla="*/ 264795 w 723900"/>
                <a:gd name="connsiteY40" fmla="*/ 200025 h 723900"/>
                <a:gd name="connsiteX41" fmla="*/ 268605 w 723900"/>
                <a:gd name="connsiteY41" fmla="*/ 200025 h 723900"/>
                <a:gd name="connsiteX42" fmla="*/ 278130 w 723900"/>
                <a:gd name="connsiteY42" fmla="*/ 207645 h 723900"/>
                <a:gd name="connsiteX43" fmla="*/ 283845 w 723900"/>
                <a:gd name="connsiteY43" fmla="*/ 231458 h 723900"/>
                <a:gd name="connsiteX44" fmla="*/ 293370 w 723900"/>
                <a:gd name="connsiteY44" fmla="*/ 239077 h 723900"/>
                <a:gd name="connsiteX45" fmla="*/ 295275 w 723900"/>
                <a:gd name="connsiteY45" fmla="*/ 239077 h 723900"/>
                <a:gd name="connsiteX46" fmla="*/ 304800 w 723900"/>
                <a:gd name="connsiteY46" fmla="*/ 229552 h 723900"/>
                <a:gd name="connsiteX47" fmla="*/ 304800 w 723900"/>
                <a:gd name="connsiteY47" fmla="*/ 204788 h 723900"/>
                <a:gd name="connsiteX48" fmla="*/ 307658 w 723900"/>
                <a:gd name="connsiteY48" fmla="*/ 198120 h 723900"/>
                <a:gd name="connsiteX49" fmla="*/ 314325 w 723900"/>
                <a:gd name="connsiteY49" fmla="*/ 190500 h 723900"/>
                <a:gd name="connsiteX50" fmla="*/ 321945 w 723900"/>
                <a:gd name="connsiteY50" fmla="*/ 212408 h 723900"/>
                <a:gd name="connsiteX51" fmla="*/ 330518 w 723900"/>
                <a:gd name="connsiteY51" fmla="*/ 219075 h 723900"/>
                <a:gd name="connsiteX52" fmla="*/ 339090 w 723900"/>
                <a:gd name="connsiteY52" fmla="*/ 219075 h 723900"/>
                <a:gd name="connsiteX53" fmla="*/ 345758 w 723900"/>
                <a:gd name="connsiteY53" fmla="*/ 216218 h 723900"/>
                <a:gd name="connsiteX54" fmla="*/ 349568 w 723900"/>
                <a:gd name="connsiteY54" fmla="*/ 212408 h 723900"/>
                <a:gd name="connsiteX55" fmla="*/ 356235 w 723900"/>
                <a:gd name="connsiteY55" fmla="*/ 209550 h 723900"/>
                <a:gd name="connsiteX56" fmla="*/ 361950 w 723900"/>
                <a:gd name="connsiteY56" fmla="*/ 209550 h 723900"/>
                <a:gd name="connsiteX57" fmla="*/ 371475 w 723900"/>
                <a:gd name="connsiteY57" fmla="*/ 219075 h 723900"/>
                <a:gd name="connsiteX58" fmla="*/ 371475 w 723900"/>
                <a:gd name="connsiteY58" fmla="*/ 228600 h 723900"/>
                <a:gd name="connsiteX59" fmla="*/ 381000 w 723900"/>
                <a:gd name="connsiteY59" fmla="*/ 238125 h 723900"/>
                <a:gd name="connsiteX60" fmla="*/ 415290 w 723900"/>
                <a:gd name="connsiteY60" fmla="*/ 238125 h 723900"/>
                <a:gd name="connsiteX61" fmla="*/ 423863 w 723900"/>
                <a:gd name="connsiteY61" fmla="*/ 250508 h 723900"/>
                <a:gd name="connsiteX62" fmla="*/ 421005 w 723900"/>
                <a:gd name="connsiteY62" fmla="*/ 259080 h 723900"/>
                <a:gd name="connsiteX63" fmla="*/ 410528 w 723900"/>
                <a:gd name="connsiteY63" fmla="*/ 265748 h 723900"/>
                <a:gd name="connsiteX64" fmla="*/ 364808 w 723900"/>
                <a:gd name="connsiteY64" fmla="*/ 258127 h 723900"/>
                <a:gd name="connsiteX65" fmla="*/ 358140 w 723900"/>
                <a:gd name="connsiteY65" fmla="*/ 258127 h 723900"/>
                <a:gd name="connsiteX66" fmla="*/ 319088 w 723900"/>
                <a:gd name="connsiteY66" fmla="*/ 265748 h 723900"/>
                <a:gd name="connsiteX67" fmla="*/ 308610 w 723900"/>
                <a:gd name="connsiteY67" fmla="*/ 264795 h 723900"/>
                <a:gd name="connsiteX68" fmla="*/ 247650 w 723900"/>
                <a:gd name="connsiteY68" fmla="*/ 247650 h 723900"/>
                <a:gd name="connsiteX69" fmla="*/ 133350 w 723900"/>
                <a:gd name="connsiteY69" fmla="*/ 352425 h 723900"/>
                <a:gd name="connsiteX70" fmla="*/ 190500 w 723900"/>
                <a:gd name="connsiteY70" fmla="*/ 419100 h 723900"/>
                <a:gd name="connsiteX71" fmla="*/ 285750 w 723900"/>
                <a:gd name="connsiteY71" fmla="*/ 495300 h 723900"/>
                <a:gd name="connsiteX72" fmla="*/ 285750 w 723900"/>
                <a:gd name="connsiteY72" fmla="*/ 554355 h 723900"/>
                <a:gd name="connsiteX73" fmla="*/ 297180 w 723900"/>
                <a:gd name="connsiteY73" fmla="*/ 584835 h 723900"/>
                <a:gd name="connsiteX74" fmla="*/ 324803 w 723900"/>
                <a:gd name="connsiteY74" fmla="*/ 618173 h 723900"/>
                <a:gd name="connsiteX75" fmla="*/ 346710 w 723900"/>
                <a:gd name="connsiteY75" fmla="*/ 628650 h 723900"/>
                <a:gd name="connsiteX76" fmla="*/ 369570 w 723900"/>
                <a:gd name="connsiteY76" fmla="*/ 628650 h 723900"/>
                <a:gd name="connsiteX77" fmla="*/ 389573 w 723900"/>
                <a:gd name="connsiteY77" fmla="*/ 620078 h 723900"/>
                <a:gd name="connsiteX78" fmla="*/ 412433 w 723900"/>
                <a:gd name="connsiteY78" fmla="*/ 597218 h 723900"/>
                <a:gd name="connsiteX79" fmla="*/ 422910 w 723900"/>
                <a:gd name="connsiteY79" fmla="*/ 581978 h 723900"/>
                <a:gd name="connsiteX80" fmla="*/ 441960 w 723900"/>
                <a:gd name="connsiteY80" fmla="*/ 542925 h 723900"/>
                <a:gd name="connsiteX81" fmla="*/ 446723 w 723900"/>
                <a:gd name="connsiteY81" fmla="*/ 521970 h 723900"/>
                <a:gd name="connsiteX82" fmla="*/ 446723 w 723900"/>
                <a:gd name="connsiteY82" fmla="*/ 478155 h 723900"/>
                <a:gd name="connsiteX83" fmla="*/ 455295 w 723900"/>
                <a:gd name="connsiteY83" fmla="*/ 458153 h 723900"/>
                <a:gd name="connsiteX84" fmla="*/ 505778 w 723900"/>
                <a:gd name="connsiteY84" fmla="*/ 407670 h 723900"/>
                <a:gd name="connsiteX85" fmla="*/ 504825 w 723900"/>
                <a:gd name="connsiteY85" fmla="*/ 393383 h 723900"/>
                <a:gd name="connsiteX86" fmla="*/ 416243 w 723900"/>
                <a:gd name="connsiteY86" fmla="*/ 300038 h 723900"/>
                <a:gd name="connsiteX87" fmla="*/ 424815 w 723900"/>
                <a:gd name="connsiteY87" fmla="*/ 285750 h 723900"/>
                <a:gd name="connsiteX88" fmla="*/ 428625 w 723900"/>
                <a:gd name="connsiteY88" fmla="*/ 285750 h 723900"/>
                <a:gd name="connsiteX89" fmla="*/ 482918 w 723900"/>
                <a:gd name="connsiteY89" fmla="*/ 356235 h 723900"/>
                <a:gd name="connsiteX90" fmla="*/ 510540 w 723900"/>
                <a:gd name="connsiteY90" fmla="*/ 359093 h 723900"/>
                <a:gd name="connsiteX91" fmla="*/ 541973 w 723900"/>
                <a:gd name="connsiteY91" fmla="*/ 332423 h 723900"/>
                <a:gd name="connsiteX92" fmla="*/ 541020 w 723900"/>
                <a:gd name="connsiteY92" fmla="*/ 317183 h 723900"/>
                <a:gd name="connsiteX93" fmla="*/ 512445 w 723900"/>
                <a:gd name="connsiteY93" fmla="*/ 300038 h 723900"/>
                <a:gd name="connsiteX94" fmla="*/ 508635 w 723900"/>
                <a:gd name="connsiteY94" fmla="*/ 287655 h 723900"/>
                <a:gd name="connsiteX95" fmla="*/ 509588 w 723900"/>
                <a:gd name="connsiteY95" fmla="*/ 285750 h 723900"/>
                <a:gd name="connsiteX96" fmla="*/ 522923 w 723900"/>
                <a:gd name="connsiteY96" fmla="*/ 281940 h 723900"/>
                <a:gd name="connsiteX97" fmla="*/ 557213 w 723900"/>
                <a:gd name="connsiteY97" fmla="*/ 302895 h 723900"/>
                <a:gd name="connsiteX98" fmla="*/ 566738 w 723900"/>
                <a:gd name="connsiteY98" fmla="*/ 305753 h 723900"/>
                <a:gd name="connsiteX99" fmla="*/ 577215 w 723900"/>
                <a:gd name="connsiteY99" fmla="*/ 305753 h 723900"/>
                <a:gd name="connsiteX100" fmla="*/ 594360 w 723900"/>
                <a:gd name="connsiteY100" fmla="*/ 317183 h 723900"/>
                <a:gd name="connsiteX101" fmla="*/ 621983 w 723900"/>
                <a:gd name="connsiteY101" fmla="*/ 380048 h 723900"/>
                <a:gd name="connsiteX102" fmla="*/ 639128 w 723900"/>
                <a:gd name="connsiteY102" fmla="*/ 391478 h 723900"/>
                <a:gd name="connsiteX103" fmla="*/ 639128 w 723900"/>
                <a:gd name="connsiteY103" fmla="*/ 391478 h 723900"/>
                <a:gd name="connsiteX104" fmla="*/ 655320 w 723900"/>
                <a:gd name="connsiteY104" fmla="*/ 375285 h 723900"/>
                <a:gd name="connsiteX105" fmla="*/ 655320 w 723900"/>
                <a:gd name="connsiteY105" fmla="*/ 348615 h 723900"/>
                <a:gd name="connsiteX106" fmla="*/ 659130 w 723900"/>
                <a:gd name="connsiteY106" fmla="*/ 340995 h 723900"/>
                <a:gd name="connsiteX107" fmla="*/ 681038 w 723900"/>
                <a:gd name="connsiteY107" fmla="*/ 323850 h 723900"/>
                <a:gd name="connsiteX108" fmla="*/ 683895 w 723900"/>
                <a:gd name="connsiteY108" fmla="*/ 362903 h 723900"/>
                <a:gd name="connsiteX109" fmla="*/ 361950 w 723900"/>
                <a:gd name="connsiteY109" fmla="*/ 6858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723900" h="723900">
                  <a:moveTo>
                    <a:pt x="361950" y="0"/>
                  </a:moveTo>
                  <a:cubicBezTo>
                    <a:pt x="161925" y="0"/>
                    <a:pt x="0" y="161925"/>
                    <a:pt x="0" y="361950"/>
                  </a:cubicBezTo>
                  <a:cubicBezTo>
                    <a:pt x="0" y="561975"/>
                    <a:pt x="161925" y="723900"/>
                    <a:pt x="361950" y="723900"/>
                  </a:cubicBezTo>
                  <a:cubicBezTo>
                    <a:pt x="561975" y="723900"/>
                    <a:pt x="723900" y="561975"/>
                    <a:pt x="723900" y="361950"/>
                  </a:cubicBezTo>
                  <a:cubicBezTo>
                    <a:pt x="723900" y="161925"/>
                    <a:pt x="561975" y="0"/>
                    <a:pt x="361950" y="0"/>
                  </a:cubicBezTo>
                  <a:close/>
                  <a:moveTo>
                    <a:pt x="361950" y="685800"/>
                  </a:moveTo>
                  <a:cubicBezTo>
                    <a:pt x="183833" y="685800"/>
                    <a:pt x="38100" y="540068"/>
                    <a:pt x="38100" y="361950"/>
                  </a:cubicBezTo>
                  <a:cubicBezTo>
                    <a:pt x="38100" y="183833"/>
                    <a:pt x="183833" y="38100"/>
                    <a:pt x="361950" y="38100"/>
                  </a:cubicBezTo>
                  <a:cubicBezTo>
                    <a:pt x="408623" y="38100"/>
                    <a:pt x="452438" y="47625"/>
                    <a:pt x="492443" y="65723"/>
                  </a:cubicBezTo>
                  <a:lnTo>
                    <a:pt x="461963" y="90488"/>
                  </a:lnTo>
                  <a:cubicBezTo>
                    <a:pt x="458153" y="93345"/>
                    <a:pt x="454343" y="95250"/>
                    <a:pt x="449580" y="95250"/>
                  </a:cubicBezTo>
                  <a:lnTo>
                    <a:pt x="431483" y="95250"/>
                  </a:lnTo>
                  <a:cubicBezTo>
                    <a:pt x="429578" y="95250"/>
                    <a:pt x="426720" y="95250"/>
                    <a:pt x="424815" y="94298"/>
                  </a:cubicBezTo>
                  <a:cubicBezTo>
                    <a:pt x="424815" y="94298"/>
                    <a:pt x="378143" y="66675"/>
                    <a:pt x="351473" y="66675"/>
                  </a:cubicBezTo>
                  <a:cubicBezTo>
                    <a:pt x="325755" y="66675"/>
                    <a:pt x="283845" y="82868"/>
                    <a:pt x="265748" y="95250"/>
                  </a:cubicBezTo>
                  <a:cubicBezTo>
                    <a:pt x="238125" y="113348"/>
                    <a:pt x="267653" y="121920"/>
                    <a:pt x="274320" y="123825"/>
                  </a:cubicBezTo>
                  <a:cubicBezTo>
                    <a:pt x="275273" y="123825"/>
                    <a:pt x="276225" y="123825"/>
                    <a:pt x="276225" y="123825"/>
                  </a:cubicBezTo>
                  <a:lnTo>
                    <a:pt x="302895" y="123825"/>
                  </a:lnTo>
                  <a:cubicBezTo>
                    <a:pt x="309563" y="123825"/>
                    <a:pt x="315278" y="120968"/>
                    <a:pt x="319088" y="115253"/>
                  </a:cubicBezTo>
                  <a:lnTo>
                    <a:pt x="329565" y="99060"/>
                  </a:lnTo>
                  <a:cubicBezTo>
                    <a:pt x="331470" y="96203"/>
                    <a:pt x="334328" y="95250"/>
                    <a:pt x="337185" y="95250"/>
                  </a:cubicBezTo>
                  <a:lnTo>
                    <a:pt x="352425" y="95250"/>
                  </a:lnTo>
                  <a:lnTo>
                    <a:pt x="332423" y="128588"/>
                  </a:lnTo>
                  <a:cubicBezTo>
                    <a:pt x="327660" y="137160"/>
                    <a:pt x="318135" y="142875"/>
                    <a:pt x="307658" y="142875"/>
                  </a:cubicBezTo>
                  <a:lnTo>
                    <a:pt x="281940" y="142875"/>
                  </a:lnTo>
                  <a:cubicBezTo>
                    <a:pt x="278130" y="142875"/>
                    <a:pt x="274320" y="143828"/>
                    <a:pt x="271463" y="145733"/>
                  </a:cubicBezTo>
                  <a:lnTo>
                    <a:pt x="247650" y="161925"/>
                  </a:lnTo>
                  <a:lnTo>
                    <a:pt x="228600" y="161925"/>
                  </a:lnTo>
                  <a:cubicBezTo>
                    <a:pt x="222885" y="161925"/>
                    <a:pt x="219075" y="165735"/>
                    <a:pt x="219075" y="171450"/>
                  </a:cubicBezTo>
                  <a:lnTo>
                    <a:pt x="219075" y="180975"/>
                  </a:lnTo>
                  <a:cubicBezTo>
                    <a:pt x="219075" y="186690"/>
                    <a:pt x="215265" y="190500"/>
                    <a:pt x="209550" y="190500"/>
                  </a:cubicBezTo>
                  <a:lnTo>
                    <a:pt x="200978" y="190500"/>
                  </a:lnTo>
                  <a:cubicBezTo>
                    <a:pt x="194310" y="190500"/>
                    <a:pt x="188595" y="193358"/>
                    <a:pt x="184785" y="199073"/>
                  </a:cubicBezTo>
                  <a:lnTo>
                    <a:pt x="173355" y="217170"/>
                  </a:lnTo>
                  <a:cubicBezTo>
                    <a:pt x="172403" y="219075"/>
                    <a:pt x="171450" y="220980"/>
                    <a:pt x="171450" y="222885"/>
                  </a:cubicBezTo>
                  <a:lnTo>
                    <a:pt x="171450" y="228600"/>
                  </a:lnTo>
                  <a:cubicBezTo>
                    <a:pt x="171450" y="234315"/>
                    <a:pt x="175260" y="238125"/>
                    <a:pt x="180975" y="238125"/>
                  </a:cubicBezTo>
                  <a:lnTo>
                    <a:pt x="215265" y="238125"/>
                  </a:lnTo>
                  <a:cubicBezTo>
                    <a:pt x="218123" y="238125"/>
                    <a:pt x="220027" y="237173"/>
                    <a:pt x="221933" y="235268"/>
                  </a:cubicBezTo>
                  <a:lnTo>
                    <a:pt x="251460" y="205740"/>
                  </a:lnTo>
                  <a:cubicBezTo>
                    <a:pt x="255270" y="201930"/>
                    <a:pt x="260033" y="200025"/>
                    <a:pt x="264795" y="200025"/>
                  </a:cubicBezTo>
                  <a:lnTo>
                    <a:pt x="268605" y="200025"/>
                  </a:lnTo>
                  <a:cubicBezTo>
                    <a:pt x="273368" y="200025"/>
                    <a:pt x="277178" y="202883"/>
                    <a:pt x="278130" y="207645"/>
                  </a:cubicBezTo>
                  <a:lnTo>
                    <a:pt x="283845" y="231458"/>
                  </a:lnTo>
                  <a:cubicBezTo>
                    <a:pt x="284798" y="235268"/>
                    <a:pt x="288608" y="239077"/>
                    <a:pt x="293370" y="239077"/>
                  </a:cubicBezTo>
                  <a:lnTo>
                    <a:pt x="295275" y="239077"/>
                  </a:lnTo>
                  <a:cubicBezTo>
                    <a:pt x="300990" y="239077"/>
                    <a:pt x="304800" y="235268"/>
                    <a:pt x="304800" y="229552"/>
                  </a:cubicBezTo>
                  <a:lnTo>
                    <a:pt x="304800" y="204788"/>
                  </a:lnTo>
                  <a:cubicBezTo>
                    <a:pt x="304800" y="201930"/>
                    <a:pt x="305753" y="200025"/>
                    <a:pt x="307658" y="198120"/>
                  </a:cubicBezTo>
                  <a:lnTo>
                    <a:pt x="314325" y="190500"/>
                  </a:lnTo>
                  <a:lnTo>
                    <a:pt x="321945" y="212408"/>
                  </a:lnTo>
                  <a:cubicBezTo>
                    <a:pt x="322898" y="216218"/>
                    <a:pt x="326708" y="219075"/>
                    <a:pt x="330518" y="219075"/>
                  </a:cubicBezTo>
                  <a:lnTo>
                    <a:pt x="339090" y="219075"/>
                  </a:lnTo>
                  <a:cubicBezTo>
                    <a:pt x="341948" y="219075"/>
                    <a:pt x="343853" y="218123"/>
                    <a:pt x="345758" y="216218"/>
                  </a:cubicBezTo>
                  <a:lnTo>
                    <a:pt x="349568" y="212408"/>
                  </a:lnTo>
                  <a:cubicBezTo>
                    <a:pt x="351473" y="210502"/>
                    <a:pt x="353378" y="209550"/>
                    <a:pt x="356235" y="209550"/>
                  </a:cubicBezTo>
                  <a:lnTo>
                    <a:pt x="361950" y="209550"/>
                  </a:lnTo>
                  <a:cubicBezTo>
                    <a:pt x="367665" y="209550"/>
                    <a:pt x="371475" y="213360"/>
                    <a:pt x="371475" y="219075"/>
                  </a:cubicBezTo>
                  <a:lnTo>
                    <a:pt x="371475" y="228600"/>
                  </a:lnTo>
                  <a:cubicBezTo>
                    <a:pt x="371475" y="234315"/>
                    <a:pt x="375285" y="238125"/>
                    <a:pt x="381000" y="238125"/>
                  </a:cubicBezTo>
                  <a:lnTo>
                    <a:pt x="415290" y="238125"/>
                  </a:lnTo>
                  <a:cubicBezTo>
                    <a:pt x="421958" y="238125"/>
                    <a:pt x="426720" y="244793"/>
                    <a:pt x="423863" y="250508"/>
                  </a:cubicBezTo>
                  <a:lnTo>
                    <a:pt x="421005" y="259080"/>
                  </a:lnTo>
                  <a:cubicBezTo>
                    <a:pt x="419100" y="263843"/>
                    <a:pt x="415290" y="266700"/>
                    <a:pt x="410528" y="265748"/>
                  </a:cubicBezTo>
                  <a:lnTo>
                    <a:pt x="364808" y="258127"/>
                  </a:lnTo>
                  <a:cubicBezTo>
                    <a:pt x="362903" y="258127"/>
                    <a:pt x="360045" y="258127"/>
                    <a:pt x="358140" y="258127"/>
                  </a:cubicBezTo>
                  <a:lnTo>
                    <a:pt x="319088" y="265748"/>
                  </a:lnTo>
                  <a:cubicBezTo>
                    <a:pt x="315278" y="266700"/>
                    <a:pt x="312420" y="265748"/>
                    <a:pt x="308610" y="264795"/>
                  </a:cubicBezTo>
                  <a:cubicBezTo>
                    <a:pt x="296228" y="260033"/>
                    <a:pt x="261938" y="247650"/>
                    <a:pt x="247650" y="247650"/>
                  </a:cubicBezTo>
                  <a:cubicBezTo>
                    <a:pt x="134303" y="247650"/>
                    <a:pt x="133350" y="323850"/>
                    <a:pt x="133350" y="352425"/>
                  </a:cubicBezTo>
                  <a:cubicBezTo>
                    <a:pt x="133350" y="390525"/>
                    <a:pt x="155258" y="419100"/>
                    <a:pt x="190500" y="419100"/>
                  </a:cubicBezTo>
                  <a:cubicBezTo>
                    <a:pt x="232410" y="419100"/>
                    <a:pt x="285750" y="417195"/>
                    <a:pt x="285750" y="495300"/>
                  </a:cubicBezTo>
                  <a:lnTo>
                    <a:pt x="285750" y="554355"/>
                  </a:lnTo>
                  <a:cubicBezTo>
                    <a:pt x="285750" y="565785"/>
                    <a:pt x="289560" y="576263"/>
                    <a:pt x="297180" y="584835"/>
                  </a:cubicBezTo>
                  <a:lnTo>
                    <a:pt x="324803" y="618173"/>
                  </a:lnTo>
                  <a:cubicBezTo>
                    <a:pt x="330518" y="624840"/>
                    <a:pt x="338138" y="628650"/>
                    <a:pt x="346710" y="628650"/>
                  </a:cubicBezTo>
                  <a:lnTo>
                    <a:pt x="369570" y="628650"/>
                  </a:lnTo>
                  <a:cubicBezTo>
                    <a:pt x="377190" y="628650"/>
                    <a:pt x="384810" y="625793"/>
                    <a:pt x="389573" y="620078"/>
                  </a:cubicBezTo>
                  <a:lnTo>
                    <a:pt x="412433" y="597218"/>
                  </a:lnTo>
                  <a:cubicBezTo>
                    <a:pt x="417195" y="592455"/>
                    <a:pt x="420053" y="587693"/>
                    <a:pt x="422910" y="581978"/>
                  </a:cubicBezTo>
                  <a:lnTo>
                    <a:pt x="441960" y="542925"/>
                  </a:lnTo>
                  <a:cubicBezTo>
                    <a:pt x="444818" y="536258"/>
                    <a:pt x="446723" y="528638"/>
                    <a:pt x="446723" y="521970"/>
                  </a:cubicBezTo>
                  <a:lnTo>
                    <a:pt x="446723" y="478155"/>
                  </a:lnTo>
                  <a:cubicBezTo>
                    <a:pt x="446723" y="470535"/>
                    <a:pt x="449580" y="462915"/>
                    <a:pt x="455295" y="458153"/>
                  </a:cubicBezTo>
                  <a:lnTo>
                    <a:pt x="505778" y="407670"/>
                  </a:lnTo>
                  <a:cubicBezTo>
                    <a:pt x="509588" y="403860"/>
                    <a:pt x="509588" y="396240"/>
                    <a:pt x="504825" y="393383"/>
                  </a:cubicBezTo>
                  <a:cubicBezTo>
                    <a:pt x="504825" y="393383"/>
                    <a:pt x="447675" y="360998"/>
                    <a:pt x="416243" y="300038"/>
                  </a:cubicBezTo>
                  <a:cubicBezTo>
                    <a:pt x="413385" y="293370"/>
                    <a:pt x="417195" y="285750"/>
                    <a:pt x="424815" y="285750"/>
                  </a:cubicBezTo>
                  <a:lnTo>
                    <a:pt x="428625" y="285750"/>
                  </a:lnTo>
                  <a:lnTo>
                    <a:pt x="482918" y="356235"/>
                  </a:lnTo>
                  <a:cubicBezTo>
                    <a:pt x="489585" y="364808"/>
                    <a:pt x="501968" y="365760"/>
                    <a:pt x="510540" y="359093"/>
                  </a:cubicBezTo>
                  <a:lnTo>
                    <a:pt x="541973" y="332423"/>
                  </a:lnTo>
                  <a:cubicBezTo>
                    <a:pt x="546735" y="328613"/>
                    <a:pt x="546735" y="320040"/>
                    <a:pt x="541020" y="317183"/>
                  </a:cubicBezTo>
                  <a:lnTo>
                    <a:pt x="512445" y="300038"/>
                  </a:lnTo>
                  <a:cubicBezTo>
                    <a:pt x="508635" y="297180"/>
                    <a:pt x="506730" y="292418"/>
                    <a:pt x="508635" y="287655"/>
                  </a:cubicBezTo>
                  <a:lnTo>
                    <a:pt x="509588" y="285750"/>
                  </a:lnTo>
                  <a:cubicBezTo>
                    <a:pt x="512445" y="280988"/>
                    <a:pt x="518160" y="279083"/>
                    <a:pt x="522923" y="281940"/>
                  </a:cubicBezTo>
                  <a:lnTo>
                    <a:pt x="557213" y="302895"/>
                  </a:lnTo>
                  <a:cubicBezTo>
                    <a:pt x="560070" y="304800"/>
                    <a:pt x="563880" y="305753"/>
                    <a:pt x="566738" y="305753"/>
                  </a:cubicBezTo>
                  <a:lnTo>
                    <a:pt x="577215" y="305753"/>
                  </a:lnTo>
                  <a:cubicBezTo>
                    <a:pt x="584835" y="305753"/>
                    <a:pt x="591503" y="310515"/>
                    <a:pt x="594360" y="317183"/>
                  </a:cubicBezTo>
                  <a:lnTo>
                    <a:pt x="621983" y="380048"/>
                  </a:lnTo>
                  <a:cubicBezTo>
                    <a:pt x="624840" y="386715"/>
                    <a:pt x="631508" y="391478"/>
                    <a:pt x="639128" y="391478"/>
                  </a:cubicBezTo>
                  <a:lnTo>
                    <a:pt x="639128" y="391478"/>
                  </a:lnTo>
                  <a:cubicBezTo>
                    <a:pt x="647700" y="391478"/>
                    <a:pt x="655320" y="383858"/>
                    <a:pt x="655320" y="375285"/>
                  </a:cubicBezTo>
                  <a:lnTo>
                    <a:pt x="655320" y="348615"/>
                  </a:lnTo>
                  <a:cubicBezTo>
                    <a:pt x="655320" y="345758"/>
                    <a:pt x="656273" y="342900"/>
                    <a:pt x="659130" y="340995"/>
                  </a:cubicBezTo>
                  <a:lnTo>
                    <a:pt x="681038" y="323850"/>
                  </a:lnTo>
                  <a:cubicBezTo>
                    <a:pt x="682943" y="336233"/>
                    <a:pt x="683895" y="349568"/>
                    <a:pt x="683895" y="362903"/>
                  </a:cubicBezTo>
                  <a:cubicBezTo>
                    <a:pt x="685800" y="540068"/>
                    <a:pt x="540068" y="685800"/>
                    <a:pt x="361950" y="685800"/>
                  </a:cubicBezTo>
                  <a:close/>
                </a:path>
              </a:pathLst>
            </a:custGeom>
            <a:solidFill>
              <a:schemeClr val="bg1">
                <a:alpha val="91000"/>
              </a:schemeClr>
            </a:solidFill>
            <a:ln w="9525" cap="flat">
              <a:noFill/>
              <a:prstDash val="solid"/>
              <a:miter/>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Barlow" panose="00000500000000000000" pitchFamily="2" charset="0"/>
                <a:ea typeface="+mn-ea"/>
                <a:cs typeface="+mn-cs"/>
              </a:endParaRPr>
            </a:p>
          </p:txBody>
        </p:sp>
        <p:sp>
          <p:nvSpPr>
            <p:cNvPr id="13" name="TextBox 12">
              <a:extLst>
                <a:ext uri="{FF2B5EF4-FFF2-40B4-BE49-F238E27FC236}">
                  <a16:creationId xmlns:a16="http://schemas.microsoft.com/office/drawing/2014/main" id="{8E658881-BF9B-64A9-EB58-B9CA1A305DFE}"/>
                </a:ext>
              </a:extLst>
            </p:cNvPr>
            <p:cNvSpPr txBox="1"/>
            <p:nvPr userDrawn="1"/>
          </p:nvSpPr>
          <p:spPr>
            <a:xfrm>
              <a:off x="8817271" y="3829774"/>
              <a:ext cx="2771913" cy="95410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Barlow" panose="00000500000000000000" pitchFamily="2" charset="0"/>
                  <a:ea typeface="+mn-ea"/>
                  <a:cs typeface="+mn-cs"/>
                </a:rPr>
                <a:t>info@nicesoftwaresolutions.com</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Barlow" panose="00000500000000000000" pitchFamily="2"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white"/>
                  </a:solidFill>
                  <a:effectLst/>
                  <a:uLnTx/>
                  <a:uFillTx/>
                  <a:latin typeface="Barlow" panose="00000500000000000000" pitchFamily="2" charset="0"/>
                  <a:ea typeface="+mn-ea"/>
                  <a:cs typeface="+mn-cs"/>
                </a:rPr>
                <a:t>www.nicesoftwaresolutions.com</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Barlow" panose="00000500000000000000" pitchFamily="2" charset="0"/>
                <a:ea typeface="+mn-ea"/>
                <a:cs typeface="+mn-cs"/>
              </a:endParaRPr>
            </a:p>
          </p:txBody>
        </p:sp>
        <p:pic>
          <p:nvPicPr>
            <p:cNvPr id="14" name="Picture 13">
              <a:extLst>
                <a:ext uri="{FF2B5EF4-FFF2-40B4-BE49-F238E27FC236}">
                  <a16:creationId xmlns:a16="http://schemas.microsoft.com/office/drawing/2014/main" id="{DEB8DF63-2D33-582E-B209-37AEF49EB834}"/>
                </a:ext>
              </a:extLst>
            </p:cNvPr>
            <p:cNvPicPr>
              <a:picLocks noChangeAspect="1"/>
            </p:cNvPicPr>
            <p:nvPr userDrawn="1"/>
          </p:nvPicPr>
          <p:blipFill>
            <a:blip r:embed="rId4" cstate="email">
              <a:alphaModFix/>
              <a:extLst>
                <a:ext uri="{28A0092B-C50C-407E-A947-70E740481C1C}">
                  <a14:useLocalDpi xmlns:a14="http://schemas.microsoft.com/office/drawing/2010/main" val="0"/>
                </a:ext>
              </a:extLst>
            </a:blip>
            <a:stretch>
              <a:fillRect/>
            </a:stretch>
          </p:blipFill>
          <p:spPr>
            <a:xfrm>
              <a:off x="8495505" y="3886480"/>
              <a:ext cx="220176" cy="214990"/>
            </a:xfrm>
            <a:prstGeom prst="rect">
              <a:avLst/>
            </a:prstGeom>
            <a:solidFill>
              <a:srgbClr val="EE4F50"/>
            </a:solidFill>
          </p:spPr>
        </p:pic>
      </p:grpSp>
    </p:spTree>
    <p:extLst>
      <p:ext uri="{BB962C8B-B14F-4D97-AF65-F5344CB8AC3E}">
        <p14:creationId xmlns:p14="http://schemas.microsoft.com/office/powerpoint/2010/main" val="774917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600"/>
                                  </p:stCondLst>
                                  <p:childTnLst>
                                    <p:set>
                                      <p:cBhvr>
                                        <p:cTn id="6" dur="1" fill="hold">
                                          <p:stCondLst>
                                            <p:cond delay="0"/>
                                          </p:stCondLst>
                                        </p:cTn>
                                        <p:tgtEl>
                                          <p:spTgt spid="57"/>
                                        </p:tgtEl>
                                        <p:attrNameLst>
                                          <p:attrName>style.visibility</p:attrName>
                                        </p:attrNameLst>
                                      </p:cBhvr>
                                      <p:to>
                                        <p:strVal val="visible"/>
                                      </p:to>
                                    </p:set>
                                    <p:anim calcmode="lin" valueType="num">
                                      <p:cBhvr>
                                        <p:cTn id="7" dur="500" fill="hold"/>
                                        <p:tgtEl>
                                          <p:spTgt spid="57"/>
                                        </p:tgtEl>
                                        <p:attrNameLst>
                                          <p:attrName>ppt_w</p:attrName>
                                        </p:attrNameLst>
                                      </p:cBhvr>
                                      <p:tavLst>
                                        <p:tav tm="0">
                                          <p:val>
                                            <p:fltVal val="0"/>
                                          </p:val>
                                        </p:tav>
                                        <p:tav tm="100000">
                                          <p:val>
                                            <p:strVal val="#ppt_w"/>
                                          </p:val>
                                        </p:tav>
                                      </p:tavLst>
                                    </p:anim>
                                    <p:anim calcmode="lin" valueType="num">
                                      <p:cBhvr>
                                        <p:cTn id="8" dur="500" fill="hold"/>
                                        <p:tgtEl>
                                          <p:spTgt spid="57"/>
                                        </p:tgtEl>
                                        <p:attrNameLst>
                                          <p:attrName>ppt_h</p:attrName>
                                        </p:attrNameLst>
                                      </p:cBhvr>
                                      <p:tavLst>
                                        <p:tav tm="0">
                                          <p:val>
                                            <p:fltVal val="0"/>
                                          </p:val>
                                        </p:tav>
                                        <p:tav tm="100000">
                                          <p:val>
                                            <p:strVal val="#ppt_h"/>
                                          </p:val>
                                        </p:tav>
                                      </p:tavLst>
                                    </p:anim>
                                    <p:animEffect transition="in" filter="fade">
                                      <p:cBhvr>
                                        <p:cTn id="9"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2936975"/>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93" r:id="rId3"/>
    <p:sldLayoutId id="2147483792" r:id="rId4"/>
    <p:sldLayoutId id="214748379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chemeClr val="bg1">
              <a:lumMod val="85000"/>
            </a:schemeClr>
          </a:fgClr>
          <a:bgClr>
            <a:schemeClr val="bg1"/>
          </a:bgClr>
        </a:patt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63B6D1BA-167D-A765-CA0E-9FBFB1A97487}"/>
              </a:ext>
            </a:extLst>
          </p:cNvPr>
          <p:cNvSpPr txBox="1"/>
          <p:nvPr/>
        </p:nvSpPr>
        <p:spPr>
          <a:xfrm>
            <a:off x="5201808" y="2924540"/>
            <a:ext cx="5942642" cy="646331"/>
          </a:xfrm>
          <a:prstGeom prst="rect">
            <a:avLst/>
          </a:prstGeom>
          <a:noFill/>
        </p:spPr>
        <p:txBody>
          <a:bodyPr wrap="square" rtlCol="0">
            <a:spAutoFit/>
          </a:bodyPr>
          <a:lstStyle/>
          <a:p>
            <a:pPr lvl="0">
              <a:defRPr/>
            </a:pPr>
            <a:r>
              <a:rPr lang="en-US" sz="3600" dirty="0">
                <a:solidFill>
                  <a:prstClr val="black">
                    <a:lumMod val="95000"/>
                    <a:lumOff val="5000"/>
                  </a:prstClr>
                </a:solidFill>
                <a:latin typeface="Calibri (Body)"/>
              </a:rPr>
              <a:t>PRACTICE TRACKER POC</a:t>
            </a:r>
            <a:endParaRPr kumimoji="0" lang="en-US" sz="3600" b="0" i="0" u="none" strike="noStrike" kern="1200" cap="none" spc="0" normalizeH="0" baseline="0" noProof="0" dirty="0">
              <a:ln>
                <a:noFill/>
              </a:ln>
              <a:solidFill>
                <a:prstClr val="black">
                  <a:lumMod val="95000"/>
                  <a:lumOff val="5000"/>
                </a:prstClr>
              </a:solidFill>
              <a:effectLst/>
              <a:uLnTx/>
              <a:uFillTx/>
              <a:latin typeface="Calibri (Body)"/>
              <a:ea typeface="+mn-ea"/>
              <a:cs typeface="+mn-cs"/>
            </a:endParaRPr>
          </a:p>
        </p:txBody>
      </p:sp>
      <p:sp>
        <p:nvSpPr>
          <p:cNvPr id="44" name="TextBox 43">
            <a:extLst>
              <a:ext uri="{FF2B5EF4-FFF2-40B4-BE49-F238E27FC236}">
                <a16:creationId xmlns:a16="http://schemas.microsoft.com/office/drawing/2014/main" id="{233FAD16-1967-FDE7-4210-87515AB8910E}"/>
              </a:ext>
            </a:extLst>
          </p:cNvPr>
          <p:cNvSpPr txBox="1"/>
          <p:nvPr/>
        </p:nvSpPr>
        <p:spPr>
          <a:xfrm>
            <a:off x="5256731" y="3891869"/>
            <a:ext cx="5832797"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lumMod val="95000"/>
                    <a:lumOff val="5000"/>
                  </a:prstClr>
                </a:solidFill>
                <a:latin typeface="Calibri (Body)"/>
              </a:rPr>
              <a:t>By : Himaja Pendyala</a:t>
            </a:r>
            <a:endParaRPr kumimoji="0" lang="en-US" sz="1600" b="0" i="0" u="none" strike="noStrike" kern="1200" cap="none" spc="0" normalizeH="0" baseline="0" noProof="0" dirty="0">
              <a:ln>
                <a:noFill/>
              </a:ln>
              <a:solidFill>
                <a:prstClr val="black">
                  <a:lumMod val="95000"/>
                  <a:lumOff val="5000"/>
                </a:prstClr>
              </a:solidFill>
              <a:effectLst/>
              <a:uLnTx/>
              <a:uFillTx/>
              <a:latin typeface="Calibri (Body)"/>
              <a:ea typeface="+mn-ea"/>
              <a:cs typeface="+mn-cs"/>
            </a:endParaRPr>
          </a:p>
        </p:txBody>
      </p:sp>
    </p:spTree>
    <p:extLst>
      <p:ext uri="{BB962C8B-B14F-4D97-AF65-F5344CB8AC3E}">
        <p14:creationId xmlns:p14="http://schemas.microsoft.com/office/powerpoint/2010/main" val="833167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788A08B1-9327-7752-7398-E4A9D670B15A}"/>
              </a:ext>
            </a:extLst>
          </p:cNvPr>
          <p:cNvSpPr>
            <a:spLocks noGrp="1"/>
          </p:cNvSpPr>
          <p:nvPr>
            <p:ph sz="quarter" idx="10"/>
          </p:nvPr>
        </p:nvSpPr>
        <p:spPr>
          <a:xfrm>
            <a:off x="622132" y="1526190"/>
            <a:ext cx="11018761" cy="444500"/>
          </a:xfrm>
        </p:spPr>
        <p:txBody>
          <a:bodyPr/>
          <a:lstStyle/>
          <a:p>
            <a:r>
              <a:rPr lang="en-US" sz="2000" dirty="0">
                <a:solidFill>
                  <a:srgbClr val="214689"/>
                </a:solidFill>
              </a:rPr>
              <a:t>Problem Statement</a:t>
            </a:r>
            <a:endParaRPr lang="en-IN" sz="2000" dirty="0">
              <a:solidFill>
                <a:srgbClr val="214689"/>
              </a:solidFill>
            </a:endParaRPr>
          </a:p>
        </p:txBody>
      </p:sp>
      <p:sp>
        <p:nvSpPr>
          <p:cNvPr id="2" name="TextBox 1"/>
          <p:cNvSpPr txBox="1"/>
          <p:nvPr/>
        </p:nvSpPr>
        <p:spPr>
          <a:xfrm>
            <a:off x="622130" y="3781119"/>
            <a:ext cx="10827529" cy="1200329"/>
          </a:xfrm>
          <a:prstGeom prst="rect">
            <a:avLst/>
          </a:prstGeom>
          <a:noFill/>
        </p:spPr>
        <p:txBody>
          <a:bodyPr wrap="square" rtlCol="0">
            <a:spAutoFit/>
          </a:bodyPr>
          <a:lstStyle/>
          <a:p>
            <a:pPr marL="342900" indent="-342900">
              <a:buFont typeface="+mj-lt"/>
              <a:buAutoNum type="arabicPeriod"/>
            </a:pPr>
            <a:r>
              <a:rPr lang="en-US" dirty="0"/>
              <a:t>We use database credentials to connect to the database through a Python script and fetch employee data.</a:t>
            </a:r>
          </a:p>
          <a:p>
            <a:pPr marL="342900" indent="-342900">
              <a:buFont typeface="+mj-lt"/>
              <a:buAutoNum type="arabicPeriod"/>
            </a:pPr>
            <a:r>
              <a:rPr lang="en-US" dirty="0"/>
              <a:t>Authentication with SharePoint is implemented using the client ID, client secret, and tenant ID. </a:t>
            </a:r>
          </a:p>
          <a:p>
            <a:pPr marL="342900" indent="-342900">
              <a:buFont typeface="+mj-lt"/>
              <a:buAutoNum type="arabicPeriod"/>
            </a:pPr>
            <a:r>
              <a:rPr lang="en-US" dirty="0"/>
              <a:t>The script integrates with the Microsoft Graph API to perform insert, update, and delete operations on the SharePoint list.</a:t>
            </a:r>
          </a:p>
        </p:txBody>
      </p:sp>
      <p:sp>
        <p:nvSpPr>
          <p:cNvPr id="6" name="TextBox 5"/>
          <p:cNvSpPr txBox="1"/>
          <p:nvPr/>
        </p:nvSpPr>
        <p:spPr>
          <a:xfrm>
            <a:off x="622133" y="1958825"/>
            <a:ext cx="10827528" cy="923330"/>
          </a:xfrm>
          <a:prstGeom prst="rect">
            <a:avLst/>
          </a:prstGeom>
          <a:noFill/>
        </p:spPr>
        <p:txBody>
          <a:bodyPr wrap="square" rtlCol="0">
            <a:spAutoFit/>
          </a:bodyPr>
          <a:lstStyle/>
          <a:p>
            <a:r>
              <a:rPr lang="en-US" dirty="0"/>
              <a:t>Develop a Python script to fetch employee data from the Database and automatically sync it with a SharePoint list used by PowerApps. The script should run daily to ensure that new records are inserted, updates are applied, and inactive employees are removed.</a:t>
            </a:r>
            <a:endParaRPr lang="en-IN" dirty="0"/>
          </a:p>
        </p:txBody>
      </p:sp>
      <p:sp>
        <p:nvSpPr>
          <p:cNvPr id="8" name="Content Placeholder 3">
            <a:extLst>
              <a:ext uri="{FF2B5EF4-FFF2-40B4-BE49-F238E27FC236}">
                <a16:creationId xmlns:a16="http://schemas.microsoft.com/office/drawing/2014/main" id="{788A08B1-9327-7752-7398-E4A9D670B15A}"/>
              </a:ext>
            </a:extLst>
          </p:cNvPr>
          <p:cNvSpPr txBox="1">
            <a:spLocks/>
          </p:cNvSpPr>
          <p:nvPr/>
        </p:nvSpPr>
        <p:spPr>
          <a:xfrm>
            <a:off x="622132" y="3336619"/>
            <a:ext cx="11171158" cy="444500"/>
          </a:xfrm>
          <a:prstGeom prst="rect">
            <a:avLst/>
          </a:prstGeom>
        </p:spPr>
        <p:txBody>
          <a:bodyPr/>
          <a:lstStyle>
            <a:lvl1pPr marL="0" indent="0" algn="l" defTabSz="914400" rtl="0" eaLnBrk="1" latinLnBrk="0" hangingPunct="1">
              <a:lnSpc>
                <a:spcPct val="90000"/>
              </a:lnSpc>
              <a:spcBef>
                <a:spcPts val="1000"/>
              </a:spcBef>
              <a:buFontTx/>
              <a:buNone/>
              <a:defRPr sz="2800" b="1" kern="1200">
                <a:solidFill>
                  <a:schemeClr val="tx1">
                    <a:lumMod val="85000"/>
                    <a:lumOff val="15000"/>
                  </a:schemeClr>
                </a:solidFill>
                <a:latin typeface="Calibri (Body)"/>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solidFill>
                  <a:srgbClr val="214689"/>
                </a:solidFill>
              </a:rPr>
              <a:t>Solution</a:t>
            </a:r>
            <a:endParaRPr lang="en-IN" sz="2000" dirty="0">
              <a:solidFill>
                <a:srgbClr val="214689"/>
              </a:solidFill>
            </a:endParaRPr>
          </a:p>
        </p:txBody>
      </p:sp>
      <p:sp>
        <p:nvSpPr>
          <p:cNvPr id="16" name="Content Placeholder 3">
            <a:extLst>
              <a:ext uri="{FF2B5EF4-FFF2-40B4-BE49-F238E27FC236}">
                <a16:creationId xmlns:a16="http://schemas.microsoft.com/office/drawing/2014/main" id="{788A08B1-9327-7752-7398-E4A9D670B15A}"/>
              </a:ext>
            </a:extLst>
          </p:cNvPr>
          <p:cNvSpPr txBox="1">
            <a:spLocks/>
          </p:cNvSpPr>
          <p:nvPr/>
        </p:nvSpPr>
        <p:spPr>
          <a:xfrm>
            <a:off x="526515" y="207241"/>
            <a:ext cx="11018761" cy="444500"/>
          </a:xfrm>
          <a:prstGeom prst="rect">
            <a:avLst/>
          </a:prstGeom>
        </p:spPr>
        <p:txBody>
          <a:bodyPr/>
          <a:lstStyle>
            <a:lvl1pPr marL="0" indent="0" algn="l" defTabSz="914400" rtl="0" eaLnBrk="1" latinLnBrk="0" hangingPunct="1">
              <a:lnSpc>
                <a:spcPct val="90000"/>
              </a:lnSpc>
              <a:spcBef>
                <a:spcPts val="1000"/>
              </a:spcBef>
              <a:buFontTx/>
              <a:buNone/>
              <a:defRPr sz="2800" b="1" kern="1200">
                <a:solidFill>
                  <a:schemeClr val="tx1">
                    <a:lumMod val="85000"/>
                    <a:lumOff val="15000"/>
                  </a:schemeClr>
                </a:solidFill>
                <a:latin typeface="Calibri (Body)"/>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POC: Problem Statement and Solution</a:t>
            </a:r>
          </a:p>
        </p:txBody>
      </p:sp>
      <p:sp>
        <p:nvSpPr>
          <p:cNvPr id="5" name="Rectangle 2">
            <a:extLst>
              <a:ext uri="{FF2B5EF4-FFF2-40B4-BE49-F238E27FC236}">
                <a16:creationId xmlns:a16="http://schemas.microsoft.com/office/drawing/2014/main" id="{6AF6AF6D-262D-73F3-F639-3EF3CCC831C7}"/>
              </a:ext>
            </a:extLst>
          </p:cNvPr>
          <p:cNvSpPr>
            <a:spLocks noChangeArrowheads="1"/>
          </p:cNvSpPr>
          <p:nvPr/>
        </p:nvSpPr>
        <p:spPr bwMode="auto">
          <a:xfrm>
            <a:off x="0" y="-184666"/>
            <a:ext cx="24878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9777206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0"/>
          </p:nvPr>
        </p:nvSpPr>
        <p:spPr/>
        <p:txBody>
          <a:bodyPr/>
          <a:lstStyle/>
          <a:p>
            <a:r>
              <a:rPr lang="en-US" dirty="0"/>
              <a:t>Workflow Diagram</a:t>
            </a:r>
            <a:endParaRPr lang="en-IN" dirty="0"/>
          </a:p>
        </p:txBody>
      </p:sp>
      <p:sp>
        <p:nvSpPr>
          <p:cNvPr id="12" name="Rectangle 11"/>
          <p:cNvSpPr/>
          <p:nvPr/>
        </p:nvSpPr>
        <p:spPr>
          <a:xfrm>
            <a:off x="863154" y="4942537"/>
            <a:ext cx="9643978" cy="1200329"/>
          </a:xfrm>
          <a:prstGeom prst="rect">
            <a:avLst/>
          </a:prstGeom>
        </p:spPr>
        <p:txBody>
          <a:bodyPr wrap="square">
            <a:spAutoFit/>
          </a:bodyPr>
          <a:lstStyle/>
          <a:p>
            <a:pPr marL="285750" indent="-285750">
              <a:buFont typeface="Arial" panose="020B0604020202020204" pitchFamily="34" charset="0"/>
              <a:buChar char="•"/>
            </a:pPr>
            <a:r>
              <a:rPr lang="en-US" dirty="0"/>
              <a:t>Database Credentials to connect with Python script</a:t>
            </a:r>
          </a:p>
          <a:p>
            <a:pPr marL="285750" indent="-285750">
              <a:buFont typeface="Arial" panose="020B0604020202020204" pitchFamily="34" charset="0"/>
              <a:buChar char="•"/>
            </a:pPr>
            <a:r>
              <a:rPr lang="en-US" dirty="0"/>
              <a:t>Azure App Registration – tenant id, client id and client secret</a:t>
            </a:r>
          </a:p>
          <a:p>
            <a:pPr marL="285750" indent="-285750">
              <a:buFont typeface="Arial" panose="020B0604020202020204" pitchFamily="34" charset="0"/>
              <a:buChar char="•"/>
            </a:pPr>
            <a:r>
              <a:rPr lang="en-US" dirty="0"/>
              <a:t>Authenticate Microsoft Graph API to connect SharePoint with Python script</a:t>
            </a:r>
          </a:p>
          <a:p>
            <a:pPr marL="285750" indent="-285750">
              <a:buFont typeface="Arial" panose="020B0604020202020204" pitchFamily="34" charset="0"/>
              <a:buChar char="•"/>
            </a:pPr>
            <a:r>
              <a:rPr lang="en-IN" dirty="0"/>
              <a:t>Data Synchronization (Insert / Update / Delete)</a:t>
            </a:r>
            <a:endParaRPr lang="en-US" dirty="0"/>
          </a:p>
        </p:txBody>
      </p:sp>
      <p:pic>
        <p:nvPicPr>
          <p:cNvPr id="4" name="Picture 3">
            <a:extLst>
              <a:ext uri="{FF2B5EF4-FFF2-40B4-BE49-F238E27FC236}">
                <a16:creationId xmlns:a16="http://schemas.microsoft.com/office/drawing/2014/main" id="{F8536E19-CC91-62F3-147B-36E422BDBC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9600" y="715134"/>
            <a:ext cx="7855284" cy="4062129"/>
          </a:xfrm>
          <a:prstGeom prst="rect">
            <a:avLst/>
          </a:prstGeom>
        </p:spPr>
      </p:pic>
    </p:spTree>
    <p:extLst>
      <p:ext uri="{BB962C8B-B14F-4D97-AF65-F5344CB8AC3E}">
        <p14:creationId xmlns:p14="http://schemas.microsoft.com/office/powerpoint/2010/main" val="1747844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70524D-1C2D-4C25-5CDE-B7970F93BD6D}"/>
            </a:ext>
          </a:extLst>
        </p:cNvPr>
        <p:cNvGrpSpPr/>
        <p:nvPr/>
      </p:nvGrpSpPr>
      <p:grpSpPr>
        <a:xfrm>
          <a:off x="0" y="0"/>
          <a:ext cx="0" cy="0"/>
          <a:chOff x="0" y="0"/>
          <a:chExt cx="0" cy="0"/>
        </a:xfrm>
      </p:grpSpPr>
      <p:sp>
        <p:nvSpPr>
          <p:cNvPr id="7" name="Content Placeholder 6">
            <a:extLst>
              <a:ext uri="{FF2B5EF4-FFF2-40B4-BE49-F238E27FC236}">
                <a16:creationId xmlns:a16="http://schemas.microsoft.com/office/drawing/2014/main" id="{9297F20C-077A-9B20-87DC-D7FB12449D29}"/>
              </a:ext>
            </a:extLst>
          </p:cNvPr>
          <p:cNvSpPr>
            <a:spLocks noGrp="1"/>
          </p:cNvSpPr>
          <p:nvPr>
            <p:ph sz="quarter" idx="10"/>
          </p:nvPr>
        </p:nvSpPr>
        <p:spPr/>
        <p:txBody>
          <a:bodyPr/>
          <a:lstStyle/>
          <a:p>
            <a:r>
              <a:rPr lang="en-US" dirty="0"/>
              <a:t>Architecture Explanation</a:t>
            </a:r>
          </a:p>
        </p:txBody>
      </p:sp>
      <p:sp>
        <p:nvSpPr>
          <p:cNvPr id="12" name="Rectangle 11">
            <a:extLst>
              <a:ext uri="{FF2B5EF4-FFF2-40B4-BE49-F238E27FC236}">
                <a16:creationId xmlns:a16="http://schemas.microsoft.com/office/drawing/2014/main" id="{CAED1DD6-289D-483E-8F99-883720C05F89}"/>
              </a:ext>
            </a:extLst>
          </p:cNvPr>
          <p:cNvSpPr/>
          <p:nvPr/>
        </p:nvSpPr>
        <p:spPr>
          <a:xfrm>
            <a:off x="617219" y="1094437"/>
            <a:ext cx="9643978" cy="5078313"/>
          </a:xfrm>
          <a:prstGeom prst="rect">
            <a:avLst/>
          </a:prstGeom>
        </p:spPr>
        <p:txBody>
          <a:bodyPr wrap="square">
            <a:spAutoFit/>
          </a:bodyPr>
          <a:lstStyle/>
          <a:p>
            <a:r>
              <a:rPr lang="en-US" dirty="0"/>
              <a:t>1. Database Connection</a:t>
            </a:r>
          </a:p>
          <a:p>
            <a:pPr marL="285750" indent="-285750">
              <a:buFont typeface="Arial" panose="020B0604020202020204" pitchFamily="34" charset="0"/>
              <a:buChar char="•"/>
            </a:pPr>
            <a:r>
              <a:rPr lang="en-US" dirty="0"/>
              <a:t>The Python script connects to the Database using database credentials (host, user, password, database). </a:t>
            </a:r>
          </a:p>
          <a:p>
            <a:pPr marL="285750" indent="-285750">
              <a:buFont typeface="Arial" panose="020B0604020202020204" pitchFamily="34" charset="0"/>
              <a:buChar char="•"/>
            </a:pPr>
            <a:r>
              <a:rPr lang="en-US" dirty="0"/>
              <a:t>It fetches the employee data.</a:t>
            </a:r>
          </a:p>
          <a:p>
            <a:endParaRPr lang="en-US" dirty="0"/>
          </a:p>
          <a:p>
            <a:r>
              <a:rPr lang="en-US" dirty="0"/>
              <a:t>2. Azure App Registration</a:t>
            </a:r>
          </a:p>
          <a:p>
            <a:pPr marL="285750" indent="-285750">
              <a:buFont typeface="Arial" panose="020B0604020202020204" pitchFamily="34" charset="0"/>
              <a:buChar char="•"/>
            </a:pPr>
            <a:r>
              <a:rPr lang="en-US" dirty="0"/>
              <a:t>An Azure App is registered to obtain the Client ID, Client Secret, and Tenant ID.</a:t>
            </a:r>
          </a:p>
          <a:p>
            <a:pPr marL="285750" indent="-285750">
              <a:buFont typeface="Arial" panose="020B0604020202020204" pitchFamily="34" charset="0"/>
              <a:buChar char="•"/>
            </a:pPr>
            <a:r>
              <a:rPr lang="en-US" dirty="0"/>
              <a:t>These credentials allow secure authentication with Microsoft Graph API.</a:t>
            </a:r>
          </a:p>
          <a:p>
            <a:endParaRPr lang="en-US" dirty="0"/>
          </a:p>
          <a:p>
            <a:r>
              <a:rPr lang="en-US" dirty="0"/>
              <a:t>3. Microsoft Graph API Authentication</a:t>
            </a:r>
          </a:p>
          <a:p>
            <a:pPr marL="285750" indent="-285750">
              <a:buFont typeface="Arial" panose="020B0604020202020204" pitchFamily="34" charset="0"/>
              <a:buChar char="•"/>
            </a:pPr>
            <a:r>
              <a:rPr lang="en-US" dirty="0"/>
              <a:t>The Python script uses the Azure credentials to authenticate with Microsoft Graph API (OAuth 2.0).</a:t>
            </a:r>
          </a:p>
          <a:p>
            <a:pPr marL="285750" indent="-285750">
              <a:buFont typeface="Arial" panose="020B0604020202020204" pitchFamily="34" charset="0"/>
              <a:buChar char="•"/>
            </a:pPr>
            <a:r>
              <a:rPr lang="en-US" dirty="0"/>
              <a:t>Once authenticated, the script can interact with SharePoint Online.</a:t>
            </a:r>
          </a:p>
          <a:p>
            <a:endParaRPr lang="en-US" dirty="0"/>
          </a:p>
          <a:p>
            <a:r>
              <a:rPr lang="en-US" dirty="0"/>
              <a:t>4. Data Synchronization (Insert / Update / Delete)</a:t>
            </a:r>
          </a:p>
          <a:p>
            <a:pPr marL="285750" indent="-285750">
              <a:buFont typeface="Arial" panose="020B0604020202020204" pitchFamily="34" charset="0"/>
              <a:buChar char="•"/>
            </a:pPr>
            <a:r>
              <a:rPr lang="en-US" dirty="0"/>
              <a:t>The Python script performs CRUD operations (Insert, Update, Delete) on the SharePoint List to keep employee data up to date.</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5196406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0"/>
          </p:nvPr>
        </p:nvSpPr>
        <p:spPr/>
        <p:txBody>
          <a:bodyPr/>
          <a:lstStyle/>
          <a:p>
            <a:r>
              <a:rPr lang="en-US" dirty="0"/>
              <a:t>Key Points </a:t>
            </a:r>
            <a:endParaRPr lang="en-IN" dirty="0"/>
          </a:p>
        </p:txBody>
      </p:sp>
      <p:sp>
        <p:nvSpPr>
          <p:cNvPr id="3" name="Rectangle 2">
            <a:extLst>
              <a:ext uri="{FF2B5EF4-FFF2-40B4-BE49-F238E27FC236}">
                <a16:creationId xmlns:a16="http://schemas.microsoft.com/office/drawing/2014/main" id="{33FE4D15-F630-8D79-030E-F7BCCC66E5F0}"/>
              </a:ext>
            </a:extLst>
          </p:cNvPr>
          <p:cNvSpPr/>
          <p:nvPr/>
        </p:nvSpPr>
        <p:spPr>
          <a:xfrm>
            <a:off x="187517" y="695439"/>
            <a:ext cx="11816966" cy="5955476"/>
          </a:xfrm>
          <a:prstGeom prst="rect">
            <a:avLst/>
          </a:prstGeom>
        </p:spPr>
        <p:txBody>
          <a:bodyPr wrap="square" lIns="91440" tIns="45720" rIns="91440" bIns="4572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sz="1650" dirty="0"/>
              <a:t>1. Azure App Registration: Ensure proper API permissions are granted for Microsoft Graph API and SharePoint:</a:t>
            </a:r>
          </a:p>
          <a:p>
            <a:pPr marL="285750" indent="-285750">
              <a:buFont typeface="Arial" panose="020B0604020202020204" pitchFamily="34" charset="0"/>
              <a:buChar char="•"/>
            </a:pPr>
            <a:r>
              <a:rPr lang="en-IN" sz="1650" dirty="0"/>
              <a:t>Microsoft Graph API: </a:t>
            </a:r>
            <a:r>
              <a:rPr lang="en-IN" sz="1650" dirty="0" err="1"/>
              <a:t>Sites.ReadWrite.All</a:t>
            </a:r>
            <a:r>
              <a:rPr lang="en-IN" sz="1650" dirty="0"/>
              <a:t>, </a:t>
            </a:r>
            <a:r>
              <a:rPr lang="en-IN" sz="1650" dirty="0" err="1"/>
              <a:t>Sites.Selected</a:t>
            </a:r>
            <a:endParaRPr lang="en-IN" sz="1650" dirty="0"/>
          </a:p>
          <a:p>
            <a:pPr marL="285750" indent="-285750">
              <a:buFont typeface="Arial" panose="020B0604020202020204" pitchFamily="34" charset="0"/>
              <a:buChar char="•"/>
            </a:pPr>
            <a:r>
              <a:rPr lang="en-IN" sz="1650" dirty="0"/>
              <a:t>SharePoint: </a:t>
            </a:r>
            <a:r>
              <a:rPr lang="en-IN" sz="1650" dirty="0" err="1"/>
              <a:t>Sites.FullControl.All</a:t>
            </a:r>
            <a:r>
              <a:rPr lang="en-IN" sz="1650" dirty="0"/>
              <a:t>, </a:t>
            </a:r>
            <a:r>
              <a:rPr lang="en-IN" sz="1650" dirty="0" err="1"/>
              <a:t>Sites.ReadWrite.All</a:t>
            </a:r>
            <a:r>
              <a:rPr lang="en-IN" sz="1650" dirty="0"/>
              <a:t>, </a:t>
            </a:r>
            <a:r>
              <a:rPr lang="en-IN" sz="1650" dirty="0" err="1"/>
              <a:t>Sites.Selected</a:t>
            </a:r>
            <a:endParaRPr lang="en-IN" sz="1650" dirty="0"/>
          </a:p>
          <a:p>
            <a:endParaRPr lang="en-IN" sz="1650" dirty="0"/>
          </a:p>
          <a:p>
            <a:r>
              <a:rPr lang="en-IN" sz="1650" dirty="0"/>
              <a:t>2. </a:t>
            </a:r>
            <a:r>
              <a:rPr lang="en-US" sz="1650" dirty="0"/>
              <a:t>Database Access: Administrator access is required for establishing the database connection.</a:t>
            </a:r>
          </a:p>
          <a:p>
            <a:endParaRPr lang="en-US" sz="1650" dirty="0"/>
          </a:p>
          <a:p>
            <a:r>
              <a:rPr lang="en-US" sz="1650" dirty="0"/>
              <a:t>3. SharePoint List Configuration: The column headers in the SharePoint list must exactly match the database table column names to avoid mapping issues.</a:t>
            </a:r>
          </a:p>
          <a:p>
            <a:endParaRPr lang="en-US" sz="1650" dirty="0"/>
          </a:p>
          <a:p>
            <a:r>
              <a:rPr lang="en-US" sz="1650" dirty="0"/>
              <a:t>4. Importing Excel sheets as SharePoint lists should be avoided. SharePoint automatically assigns different internal names to columns (e.g., field_1, </a:t>
            </a:r>
            <a:r>
              <a:rPr lang="en-US" sz="1650" dirty="0" err="1"/>
              <a:t>LinkTitle</a:t>
            </a:r>
            <a:r>
              <a:rPr lang="en-US" sz="1650" dirty="0"/>
              <a:t>). Additionally, column headers containing special characters lead to altered internal names (e.g., Display Name: Employee Code → Internal Name: Employee_x0020_Code).</a:t>
            </a:r>
          </a:p>
          <a:p>
            <a:endParaRPr lang="en-US" sz="1650" dirty="0"/>
          </a:p>
          <a:p>
            <a:r>
              <a:rPr lang="en-US" sz="1650" dirty="0"/>
              <a:t>5. The default Title column in SharePoint should not be deleted. It can be renamed to align with the corresponding database field name.</a:t>
            </a:r>
          </a:p>
          <a:p>
            <a:endParaRPr lang="en-US" sz="1650" dirty="0"/>
          </a:p>
          <a:p>
            <a:r>
              <a:rPr lang="en-US" sz="1650" dirty="0"/>
              <a:t>6. SharePoint Data Types: Number fields automatically convert 1 → 1.0.</a:t>
            </a:r>
          </a:p>
          <a:p>
            <a:r>
              <a:rPr lang="en-US" sz="1650" dirty="0"/>
              <a:t>		           </a:t>
            </a:r>
            <a:r>
              <a:rPr lang="en-US" sz="1650" dirty="0" err="1"/>
              <a:t>DateTime</a:t>
            </a:r>
            <a:r>
              <a:rPr lang="en-US" sz="1650" dirty="0"/>
              <a:t> fields must use the ISO 8601 UTC format 2025-08-06 15:59:45 → 2025-08-06T22:59:45Z.</a:t>
            </a:r>
          </a:p>
          <a:p>
            <a:r>
              <a:rPr lang="en-US" sz="1650" dirty="0"/>
              <a:t>To prevent unwanted updates caused by datatype conversions, use Single line of text for such fields to store values exactly as received.</a:t>
            </a:r>
          </a:p>
          <a:p>
            <a:endParaRPr lang="en-US" sz="1650" dirty="0"/>
          </a:p>
          <a:p>
            <a:r>
              <a:rPr lang="en-IN" sz="1650" dirty="0"/>
              <a:t>7. </a:t>
            </a:r>
            <a:r>
              <a:rPr lang="en-US" sz="1650" dirty="0"/>
              <a:t>Microsoft Graph API Pagination: The Microsoft Graph API retrieves data in batches typically 20 batches per run, with 10 rows per batch (i.e., 200 rows per request cycle). To handle lists with more than 200 records, the @odata.nextLink property should be used to fetch subsequent batches until all data is retrieved.</a:t>
            </a:r>
            <a:endParaRPr lang="en-IN" sz="1650" dirty="0"/>
          </a:p>
          <a:p>
            <a:endParaRPr lang="en-IN" dirty="0"/>
          </a:p>
        </p:txBody>
      </p:sp>
    </p:spTree>
    <p:extLst>
      <p:ext uri="{BB962C8B-B14F-4D97-AF65-F5344CB8AC3E}">
        <p14:creationId xmlns:p14="http://schemas.microsoft.com/office/powerpoint/2010/main" val="29825434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6466993"/>
      </p:ext>
    </p:extLst>
  </p:cSld>
  <p:clrMapOvr>
    <a:masterClrMapping/>
  </p:clrMapOvr>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FE6B56C0B99F94693183E345C59A34F" ma:contentTypeVersion="15" ma:contentTypeDescription="Create a new document." ma:contentTypeScope="" ma:versionID="fde53acc9c4261d54f0fde694382910f">
  <xsd:schema xmlns:xsd="http://www.w3.org/2001/XMLSchema" xmlns:xs="http://www.w3.org/2001/XMLSchema" xmlns:p="http://schemas.microsoft.com/office/2006/metadata/properties" xmlns:ns3="a286a0fd-8121-476b-b7db-56017813eb70" xmlns:ns4="d69a2c4c-b202-4708-b9cb-c47c942ce37d" targetNamespace="http://schemas.microsoft.com/office/2006/metadata/properties" ma:root="true" ma:fieldsID="ff3618a789ae1c841aa2af9245357c94" ns3:_="" ns4:_="">
    <xsd:import namespace="a286a0fd-8121-476b-b7db-56017813eb70"/>
    <xsd:import namespace="d69a2c4c-b202-4708-b9cb-c47c942ce37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DateTaken" minOccurs="0"/>
                <xsd:element ref="ns3:MediaLengthInSeconds" minOccurs="0"/>
                <xsd:element ref="ns3:MediaServiceOCR"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286a0fd-8121-476b-b7db-56017813eb7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MediaServiceOCR" ma:index="18" nillable="true" ma:displayName="Extracted Text" ma:internalName="MediaServiceOCR" ma:readOnly="true">
      <xsd:simpleType>
        <xsd:restriction base="dms:Note">
          <xsd:maxLength value="255"/>
        </xsd:restriction>
      </xsd:simpleType>
    </xsd:element>
    <xsd:element name="_activity" ma:index="19" nillable="true" ma:displayName="_activity" ma:hidden="true" ma:internalName="_activity">
      <xsd:simpleType>
        <xsd:restriction base="dms:Note"/>
      </xsd:simpleType>
    </xsd:element>
    <xsd:element name="MediaServiceObjectDetectorVersions" ma:index="20" nillable="true" ma:displayName="MediaServiceObjectDetectorVersions" ma:description="" ma:hidden="true" ma:indexed="true" ma:internalName="MediaServiceObjectDetectorVersions" ma:readOnly="true">
      <xsd:simpleType>
        <xsd:restriction base="dms:Text"/>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69a2c4c-b202-4708-b9cb-c47c942ce37d"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a286a0fd-8121-476b-b7db-56017813eb70" xsi:nil="true"/>
  </documentManagement>
</p:properties>
</file>

<file path=customXml/itemProps1.xml><?xml version="1.0" encoding="utf-8"?>
<ds:datastoreItem xmlns:ds="http://schemas.openxmlformats.org/officeDocument/2006/customXml" ds:itemID="{6B8854FA-9593-4E0F-A840-F277D43920ED}">
  <ds:schemaRefs>
    <ds:schemaRef ds:uri="http://schemas.microsoft.com/sharepoint/v3/contenttype/forms"/>
  </ds:schemaRefs>
</ds:datastoreItem>
</file>

<file path=customXml/itemProps2.xml><?xml version="1.0" encoding="utf-8"?>
<ds:datastoreItem xmlns:ds="http://schemas.openxmlformats.org/officeDocument/2006/customXml" ds:itemID="{31809CCF-74E3-4895-A99F-DD12CDE476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286a0fd-8121-476b-b7db-56017813eb70"/>
    <ds:schemaRef ds:uri="d69a2c4c-b202-4708-b9cb-c47c942ce3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C591253-8976-4469-A6D6-0C18CC9CC500}">
  <ds:schemaRefs>
    <ds:schemaRef ds:uri="http://schemas.openxmlformats.org/package/2006/metadata/core-properties"/>
    <ds:schemaRef ds:uri="d69a2c4c-b202-4708-b9cb-c47c942ce37d"/>
    <ds:schemaRef ds:uri="http://schemas.microsoft.com/office/2006/documentManagement/types"/>
    <ds:schemaRef ds:uri="http://purl.org/dc/elements/1.1/"/>
    <ds:schemaRef ds:uri="http://purl.org/dc/terms/"/>
    <ds:schemaRef ds:uri="http://schemas.microsoft.com/office/infopath/2007/PartnerControls"/>
    <ds:schemaRef ds:uri="a286a0fd-8121-476b-b7db-56017813eb70"/>
    <ds:schemaRef ds:uri="http://www.w3.org/XML/1998/namespace"/>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5606</TotalTime>
  <Words>595</Words>
  <Application>Microsoft Office PowerPoint</Application>
  <PresentationFormat>Widescreen</PresentationFormat>
  <Paragraphs>48</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Barlow</vt:lpstr>
      <vt:lpstr>Calibri</vt:lpstr>
      <vt:lpstr>Calibri (Body)</vt:lpstr>
      <vt:lpstr>Verdana</vt:lpstr>
      <vt:lpstr>Wingdings</vt:lpstr>
      <vt:lpstr>2_Office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Gaurav Kubde</dc:creator>
  <cp:lastModifiedBy>Pendyala Himaja</cp:lastModifiedBy>
  <cp:revision>114</cp:revision>
  <dcterms:created xsi:type="dcterms:W3CDTF">2023-06-28T06:23:38Z</dcterms:created>
  <dcterms:modified xsi:type="dcterms:W3CDTF">2025-10-07T09:08:39Z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0x0101003FE6B56C0B99F94693183E345C59A34F</vt:lpwstr>
  </property>
</Properties>
</file>

<file path=docProps/thumbnail.jpeg>
</file>